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 id="2147483684" r:id="rId2"/>
  </p:sldMasterIdLst>
  <p:notesMasterIdLst>
    <p:notesMasterId r:id="rId18"/>
  </p:notesMasterIdLst>
  <p:handoutMasterIdLst>
    <p:handoutMasterId r:id="rId19"/>
  </p:handoutMasterIdLst>
  <p:sldIdLst>
    <p:sldId id="260" r:id="rId3"/>
    <p:sldId id="370" r:id="rId4"/>
    <p:sldId id="371" r:id="rId5"/>
    <p:sldId id="344" r:id="rId6"/>
    <p:sldId id="352" r:id="rId7"/>
    <p:sldId id="358" r:id="rId8"/>
    <p:sldId id="360" r:id="rId9"/>
    <p:sldId id="363" r:id="rId10"/>
    <p:sldId id="368" r:id="rId11"/>
    <p:sldId id="369" r:id="rId12"/>
    <p:sldId id="364" r:id="rId13"/>
    <p:sldId id="365" r:id="rId14"/>
    <p:sldId id="366" r:id="rId15"/>
    <p:sldId id="367" r:id="rId16"/>
    <p:sldId id="288" r:id="rId17"/>
  </p:sldIdLst>
  <p:sldSz cx="9144000" cy="6858000" type="screen4x3"/>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userDrawn="1">
          <p15:clr>
            <a:srgbClr val="A4A3A4"/>
          </p15:clr>
        </p15:guide>
        <p15:guide id="2" pos="5125" userDrawn="1">
          <p15:clr>
            <a:srgbClr val="A4A3A4"/>
          </p15:clr>
        </p15:guide>
        <p15:guide id="3" pos="1519" userDrawn="1">
          <p15:clr>
            <a:srgbClr val="A4A3A4"/>
          </p15:clr>
        </p15:guide>
        <p15:guide id="5" orient="horz" pos="1139" userDrawn="1">
          <p15:clr>
            <a:srgbClr val="A4A3A4"/>
          </p15:clr>
        </p15:guide>
        <p15:guide id="6" orient="horz" pos="2319" userDrawn="1">
          <p15:clr>
            <a:srgbClr val="A4A3A4"/>
          </p15:clr>
        </p15:guide>
        <p15:guide id="7" orient="horz" pos="322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黎 坤" initials="黎" lastIdx="1" clrIdx="0">
    <p:extLst>
      <p:ext uri="{19B8F6BF-5375-455C-9EA6-DF929625EA0E}">
        <p15:presenceInfo xmlns:p15="http://schemas.microsoft.com/office/powerpoint/2012/main" userId="212f70075043d8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7171"/>
    <a:srgbClr val="FFE699"/>
    <a:srgbClr val="548235"/>
    <a:srgbClr val="5B9BD5"/>
    <a:srgbClr val="B7DDE8"/>
    <a:srgbClr val="D7E3BF"/>
    <a:srgbClr val="D8D8D8"/>
    <a:srgbClr val="FBD7BB"/>
    <a:srgbClr val="9F9D9A"/>
    <a:srgbClr val="0174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69461" autoAdjust="0"/>
  </p:normalViewPr>
  <p:slideViewPr>
    <p:cSldViewPr snapToGrid="0" showGuides="1">
      <p:cViewPr varScale="1">
        <p:scale>
          <a:sx n="75" d="100"/>
          <a:sy n="75" d="100"/>
        </p:scale>
        <p:origin x="1516" y="64"/>
      </p:cViewPr>
      <p:guideLst>
        <p:guide orient="horz" pos="255"/>
        <p:guide pos="5125"/>
        <p:guide pos="1519"/>
        <p:guide orient="horz" pos="1139"/>
        <p:guide orient="horz" pos="2319"/>
        <p:guide orient="horz" pos="322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8E847A2-709F-4E97-99A6-757CCE269B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4745E4A-A4F2-4AEC-96D1-5DCFE6A914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75DB2B-0A69-49C5-A253-154E06136D95}" type="datetimeFigureOut">
              <a:rPr lang="zh-CN" altLang="en-US" smtClean="0"/>
              <a:t>2022/7/13</a:t>
            </a:fld>
            <a:endParaRPr lang="zh-CN" altLang="en-US"/>
          </a:p>
        </p:txBody>
      </p:sp>
      <p:sp>
        <p:nvSpPr>
          <p:cNvPr id="4" name="页脚占位符 3">
            <a:extLst>
              <a:ext uri="{FF2B5EF4-FFF2-40B4-BE49-F238E27FC236}">
                <a16:creationId xmlns:a16="http://schemas.microsoft.com/office/drawing/2014/main" id="{8602506A-0A6D-4918-A404-FEC618279D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98A8A01-7BD9-4E7F-8C57-EE8D1297CE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3D4BFC-5EC0-4A3D-AE7C-ECF8F2069932}" type="slidenum">
              <a:rPr lang="zh-CN" altLang="en-US" smtClean="0"/>
              <a:t>‹#›</a:t>
            </a:fld>
            <a:endParaRPr lang="zh-CN" altLang="en-US"/>
          </a:p>
        </p:txBody>
      </p:sp>
    </p:spTree>
    <p:extLst>
      <p:ext uri="{BB962C8B-B14F-4D97-AF65-F5344CB8AC3E}">
        <p14:creationId xmlns:p14="http://schemas.microsoft.com/office/powerpoint/2010/main" val="328257738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6C083-5E11-4459-A673-81D3C3A58C5B}" type="datetimeFigureOut">
              <a:rPr lang="zh-CN" altLang="en-US" smtClean="0"/>
              <a:t>2022/7/13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B7BC5B-AAB9-42AB-9092-B5DE9E47333B}" type="slidenum">
              <a:rPr lang="zh-CN" altLang="en-US" smtClean="0"/>
              <a:t>‹#›</a:t>
            </a:fld>
            <a:endParaRPr lang="zh-CN" altLang="en-US"/>
          </a:p>
        </p:txBody>
      </p:sp>
    </p:spTree>
    <p:extLst>
      <p:ext uri="{BB962C8B-B14F-4D97-AF65-F5344CB8AC3E}">
        <p14:creationId xmlns:p14="http://schemas.microsoft.com/office/powerpoint/2010/main" val="32094874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dirty="0">
              <a:solidFill>
                <a:srgbClr val="121212"/>
              </a:solidFill>
              <a:effectLst/>
              <a:latin typeface="-apple-system"/>
            </a:endParaRPr>
          </a:p>
        </p:txBody>
      </p:sp>
    </p:spTree>
    <p:extLst>
      <p:ext uri="{BB962C8B-B14F-4D97-AF65-F5344CB8AC3E}">
        <p14:creationId xmlns:p14="http://schemas.microsoft.com/office/powerpoint/2010/main" val="393783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kern="0" dirty="0">
              <a:effectLst/>
              <a:latin typeface="+mn-ea"/>
              <a:ea typeface="+mn-ea"/>
              <a:cs typeface="¿¬Ìå_GB231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04586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49725D2-8BD2-4755-B065-511981E34CF8}" type="slidenum">
              <a:rPr lang="zh-CN" altLang="en-US" smtClean="0"/>
              <a:t>11</a:t>
            </a:fld>
            <a:endParaRPr lang="zh-CN" altLang="en-US"/>
          </a:p>
        </p:txBody>
      </p:sp>
    </p:spTree>
    <p:extLst>
      <p:ext uri="{BB962C8B-B14F-4D97-AF65-F5344CB8AC3E}">
        <p14:creationId xmlns:p14="http://schemas.microsoft.com/office/powerpoint/2010/main" val="535256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algn="l"/>
            <a:endParaRPr lang="en-US" altLang="zh-CN" sz="1800" b="0" kern="0" dirty="0">
              <a:effectLst/>
              <a:latin typeface="+mn-ea"/>
              <a:ea typeface="+mn-ea"/>
              <a:cs typeface="¿¬Ìå_GB231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3932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49725D2-8BD2-4755-B065-511981E34CF8}" type="slidenum">
              <a:rPr lang="zh-CN" altLang="en-US" smtClean="0"/>
              <a:t>13</a:t>
            </a:fld>
            <a:endParaRPr lang="zh-CN" altLang="en-US"/>
          </a:p>
        </p:txBody>
      </p:sp>
    </p:spTree>
    <p:extLst>
      <p:ext uri="{BB962C8B-B14F-4D97-AF65-F5344CB8AC3E}">
        <p14:creationId xmlns:p14="http://schemas.microsoft.com/office/powerpoint/2010/main" val="1455138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algn="l"/>
            <a:endParaRPr lang="en-US" altLang="zh-CN" sz="1800" b="0" kern="0" dirty="0">
              <a:effectLst/>
              <a:latin typeface="+mn-ea"/>
              <a:ea typeface="+mn-ea"/>
              <a:cs typeface="¿¬Ìå_GB231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8858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2639722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algn="l"/>
            <a:endParaRPr lang="en-US" altLang="zh-CN" sz="1800" b="0" kern="0" dirty="0">
              <a:effectLst/>
              <a:latin typeface="+mn-ea"/>
              <a:ea typeface="+mn-ea"/>
              <a:cs typeface="¿¬Ìå_GB231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078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algn="l"/>
            <a:endParaRPr lang="en-US" altLang="zh-CN" sz="1800" b="0" kern="0" dirty="0">
              <a:effectLst/>
              <a:latin typeface="+mn-ea"/>
              <a:ea typeface="+mn-ea"/>
              <a:cs typeface="¿¬Ìå_GB231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1425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49725D2-8BD2-4755-B065-511981E34CF8}" type="slidenum">
              <a:rPr lang="zh-CN" altLang="en-US" smtClean="0"/>
              <a:t>4</a:t>
            </a:fld>
            <a:endParaRPr lang="zh-CN" altLang="en-US"/>
          </a:p>
        </p:txBody>
      </p:sp>
    </p:spTree>
    <p:extLst>
      <p:ext uri="{BB962C8B-B14F-4D97-AF65-F5344CB8AC3E}">
        <p14:creationId xmlns:p14="http://schemas.microsoft.com/office/powerpoint/2010/main" val="896693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algn="l"/>
            <a:endParaRPr lang="en-US" altLang="zh-CN" sz="1800" b="0" kern="0" dirty="0">
              <a:effectLst/>
              <a:latin typeface="+mn-ea"/>
              <a:ea typeface="+mn-ea"/>
              <a:cs typeface="¿¬Ìå_GB231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55347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algn="l"/>
            <a:endParaRPr lang="en-US" altLang="zh-CN" sz="1800" b="0" kern="0" dirty="0">
              <a:effectLst/>
              <a:latin typeface="+mn-ea"/>
              <a:ea typeface="+mn-ea"/>
              <a:cs typeface="¿¬Ìå_GB231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0440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algn="l"/>
            <a:endParaRPr lang="en-US" altLang="zh-CN" sz="1800" b="0" kern="0" dirty="0">
              <a:effectLst/>
              <a:latin typeface="+mn-ea"/>
              <a:ea typeface="+mn-ea"/>
              <a:cs typeface="¿¬Ìå_GB231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09363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49725D2-8BD2-4755-B065-511981E34CF8}" type="slidenum">
              <a:rPr lang="zh-CN" altLang="en-US" smtClean="0"/>
              <a:t>8</a:t>
            </a:fld>
            <a:endParaRPr lang="zh-CN" altLang="en-US"/>
          </a:p>
        </p:txBody>
      </p:sp>
    </p:spTree>
    <p:extLst>
      <p:ext uri="{BB962C8B-B14F-4D97-AF65-F5344CB8AC3E}">
        <p14:creationId xmlns:p14="http://schemas.microsoft.com/office/powerpoint/2010/main" val="3204738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kern="0" dirty="0">
              <a:effectLst/>
              <a:latin typeface="+mn-ea"/>
              <a:ea typeface="+mn-ea"/>
              <a:cs typeface="¿¬Ìå_GB231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29967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59FB4C3-ED07-4241-8E7A-DE0BB807A72F}" type="datetime1">
              <a:rPr lang="zh-HK" altLang="en-US" smtClean="0"/>
              <a:t>13/7/2022</a:t>
            </a:fld>
            <a:endParaRPr lang="zh-HK" altLang="en-US"/>
          </a:p>
        </p:txBody>
      </p:sp>
      <p:sp>
        <p:nvSpPr>
          <p:cNvPr id="5" name="Footer Placeholder 4"/>
          <p:cNvSpPr>
            <a:spLocks noGrp="1"/>
          </p:cNvSpPr>
          <p:nvPr>
            <p:ph type="ftr" sz="quarter" idx="11"/>
          </p:nvPr>
        </p:nvSpPr>
        <p:spPr/>
        <p:txBody>
          <a:bodyPr/>
          <a:lstStyle/>
          <a:p>
            <a:r>
              <a:rPr lang="en-US" altLang="zh-HK"/>
              <a:t>1</a:t>
            </a:r>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1696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1DE503D-39DF-48F5-8E85-2FFAD4296307}" type="datetime1">
              <a:rPr lang="zh-HK" altLang="en-US" smtClean="0"/>
              <a:t>13/7/2022</a:t>
            </a:fld>
            <a:endParaRPr lang="zh-HK" altLang="en-US"/>
          </a:p>
        </p:txBody>
      </p:sp>
      <p:sp>
        <p:nvSpPr>
          <p:cNvPr id="5" name="Footer Placeholder 4"/>
          <p:cNvSpPr>
            <a:spLocks noGrp="1"/>
          </p:cNvSpPr>
          <p:nvPr>
            <p:ph type="ftr" sz="quarter" idx="11"/>
          </p:nvPr>
        </p:nvSpPr>
        <p:spPr/>
        <p:txBody>
          <a:bodyPr/>
          <a:lstStyle/>
          <a:p>
            <a:r>
              <a:rPr lang="en-US" altLang="zh-HK"/>
              <a:t>1</a:t>
            </a:r>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686993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7C1BF2E-AFD8-4058-B21C-22E9AE706FE0}" type="datetime1">
              <a:rPr lang="zh-HK" altLang="en-US" smtClean="0"/>
              <a:t>13/7/2022</a:t>
            </a:fld>
            <a:endParaRPr lang="zh-HK" altLang="en-US"/>
          </a:p>
        </p:txBody>
      </p:sp>
      <p:sp>
        <p:nvSpPr>
          <p:cNvPr id="5" name="Footer Placeholder 4"/>
          <p:cNvSpPr>
            <a:spLocks noGrp="1"/>
          </p:cNvSpPr>
          <p:nvPr>
            <p:ph type="ftr" sz="quarter" idx="11"/>
          </p:nvPr>
        </p:nvSpPr>
        <p:spPr/>
        <p:txBody>
          <a:bodyPr/>
          <a:lstStyle/>
          <a:p>
            <a:r>
              <a:rPr lang="en-US" altLang="zh-HK"/>
              <a:t>1</a:t>
            </a:r>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485401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139850"/>
            <a:ext cx="7886700" cy="537882"/>
          </a:xfrm>
          <a:prstGeom prst="rect">
            <a:avLst/>
          </a:prstGeom>
        </p:spPr>
        <p:txBody>
          <a:bodyPr>
            <a:noAutofit/>
          </a:bodyPr>
          <a:lstStyle>
            <a:lvl1pPr>
              <a:defRPr lang="en-US" sz="2700" b="1" dirty="0">
                <a:solidFill>
                  <a:srgbClr val="0A2F78"/>
                </a:solidFill>
                <a:latin typeface="Arial" panose="020B0604020202020204" pitchFamily="34" charset="0"/>
                <a:ea typeface="黑体" panose="02010609060101010101" pitchFamily="49" charset="-122"/>
                <a:cs typeface="+mn-cs"/>
              </a:defRPr>
            </a:lvl1pPr>
          </a:lstStyle>
          <a:p>
            <a:pPr lvl="0" algn="ctr"/>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黑体" panose="02010609060101010101" pitchFamily="49" charset="-122"/>
                <a:ea typeface="黑体" panose="02010609060101010101" pitchFamily="49" charset="-122"/>
              </a:defRPr>
            </a:lvl1pPr>
          </a:lstStyle>
          <a:p>
            <a:fld id="{FAD59DB3-D9B5-450E-8574-BD8223F1DD84}" type="datetimeFigureOut">
              <a:rPr lang="zh-CN" altLang="en-US" smtClean="0"/>
              <a:pPr/>
              <a:t>2022/7/13</a:t>
            </a:fld>
            <a:endParaRPr lang="zh-CN" altLang="en-US"/>
          </a:p>
        </p:txBody>
      </p:sp>
      <p:sp>
        <p:nvSpPr>
          <p:cNvPr id="5" name="Footer Placeholder 4"/>
          <p:cNvSpPr>
            <a:spLocks noGrp="1"/>
          </p:cNvSpPr>
          <p:nvPr>
            <p:ph type="ftr" sz="quarter" idx="11"/>
          </p:nvPr>
        </p:nvSpPr>
        <p:spPr/>
        <p:txBody>
          <a:bodyPr/>
          <a:lstStyle>
            <a:lvl1pPr>
              <a:defRPr>
                <a:latin typeface="黑体" panose="02010609060101010101" pitchFamily="49" charset="-122"/>
                <a:ea typeface="黑体" panose="02010609060101010101" pitchFamily="49" charset="-122"/>
              </a:defRPr>
            </a:lvl1pPr>
          </a:lstStyle>
          <a:p>
            <a:endParaRPr lang="zh-CN" altLang="en-US"/>
          </a:p>
        </p:txBody>
      </p:sp>
      <p:sp>
        <p:nvSpPr>
          <p:cNvPr id="6" name="Slide Number Placeholder 5"/>
          <p:cNvSpPr>
            <a:spLocks noGrp="1"/>
          </p:cNvSpPr>
          <p:nvPr>
            <p:ph type="sldNum" sz="quarter" idx="12"/>
          </p:nvPr>
        </p:nvSpPr>
        <p:spPr/>
        <p:txBody>
          <a:bodyPr/>
          <a:lstStyle>
            <a:lvl1pPr>
              <a:defRPr>
                <a:latin typeface="黑体" panose="02010609060101010101" pitchFamily="49" charset="-122"/>
                <a:ea typeface="黑体" panose="02010609060101010101" pitchFamily="49" charset="-122"/>
              </a:defRPr>
            </a:lvl1pPr>
          </a:lstStyle>
          <a:p>
            <a:fld id="{D76DBA4E-3C9B-4A77-A1D8-BDF1EF857C2A}" type="slidenum">
              <a:rPr lang="zh-CN" altLang="en-US" smtClean="0"/>
              <a:pPr/>
              <a:t>‹#›</a:t>
            </a:fld>
            <a:endParaRPr lang="zh-CN" altLang="en-US"/>
          </a:p>
        </p:txBody>
      </p:sp>
      <p:sp>
        <p:nvSpPr>
          <p:cNvPr id="7" name="Line 10"/>
          <p:cNvSpPr>
            <a:spLocks noChangeShapeType="1"/>
          </p:cNvSpPr>
          <p:nvPr userDrawn="1"/>
        </p:nvSpPr>
        <p:spPr bwMode="auto">
          <a:xfrm>
            <a:off x="454660" y="781050"/>
            <a:ext cx="8255000" cy="0"/>
          </a:xfrm>
          <a:prstGeom prst="line">
            <a:avLst/>
          </a:prstGeom>
          <a:noFill/>
          <a:ln w="15875" cmpd="sng">
            <a:solidFill>
              <a:srgbClr val="953735"/>
            </a:solidFill>
            <a:prstDash val="solid"/>
            <a:round/>
          </a:ln>
          <a:effectLst/>
        </p:spPr>
        <p:txBody>
          <a:bodyPr/>
          <a:lstStyle/>
          <a:p>
            <a:pPr algn="just" eaLnBrk="1" hangingPunct="1">
              <a:lnSpc>
                <a:spcPct val="130000"/>
              </a:lnSpc>
              <a:spcBef>
                <a:spcPct val="10000"/>
              </a:spcBef>
              <a:buClr>
                <a:srgbClr val="CC0000"/>
              </a:buClr>
              <a:buFont typeface="Wingdings" panose="05000000000000000000" pitchFamily="2" charset="2"/>
              <a:buNone/>
              <a:defRPr/>
            </a:pPr>
            <a:endParaRPr lang="zh-CN" altLang="en-US" sz="1875" b="1">
              <a:effectLst>
                <a:outerShdw blurRad="38100" dist="38100" dir="2700000" algn="tl">
                  <a:srgbClr val="000000">
                    <a:alpha val="43137"/>
                  </a:srgbClr>
                </a:outerShdw>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81093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C8108BB-13AB-42A6-9BA0-CEBD15069292}"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HK">
                <a:solidFill>
                  <a:prstClr val="black">
                    <a:tint val="75000"/>
                  </a:prstClr>
                </a:solidFill>
              </a:rPr>
              <a:t>1</a:t>
            </a:r>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685684703"/>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716346-00A0-42E5-BEC7-E8F185F923EF}"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HK">
                <a:solidFill>
                  <a:prstClr val="black">
                    <a:tint val="75000"/>
                  </a:prstClr>
                </a:solidFill>
              </a:rPr>
              <a:t>1</a:t>
            </a:r>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43274740"/>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5C344C8-D3E4-4BFF-910D-605ECC46F27B}"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ltLang="zh-HK">
                <a:solidFill>
                  <a:prstClr val="black">
                    <a:tint val="75000"/>
                  </a:prstClr>
                </a:solidFill>
              </a:rPr>
              <a:t>1</a:t>
            </a:r>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352018157"/>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BEF7EA3-454D-4B69-B72B-A506F5FBC460}"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ltLang="zh-HK">
                <a:solidFill>
                  <a:prstClr val="black">
                    <a:tint val="75000"/>
                  </a:prstClr>
                </a:solidFill>
              </a:rPr>
              <a:t>1</a:t>
            </a:r>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054055196"/>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DFE6115-FCFF-4E1B-862E-7731D5A72054}"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HK">
                <a:solidFill>
                  <a:prstClr val="black">
                    <a:tint val="75000"/>
                  </a:prstClr>
                </a:solidFill>
              </a:rPr>
              <a:t>1</a:t>
            </a:r>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837614770"/>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000DEAF-9A3D-4D18-B006-0E6610426749}"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ltLang="zh-HK">
                <a:solidFill>
                  <a:prstClr val="black">
                    <a:tint val="75000"/>
                  </a:prstClr>
                </a:solidFill>
              </a:rPr>
              <a:t>1</a:t>
            </a:r>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588693175"/>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46685" y="6356351"/>
            <a:ext cx="2057400" cy="365125"/>
          </a:xfrm>
        </p:spPr>
        <p:txBody>
          <a:bodyPr/>
          <a:lstStyle/>
          <a:p>
            <a:fld id="{CA6094E0-6423-4DE7-9274-6F79AD92578D}"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ltLang="zh-HK">
                <a:solidFill>
                  <a:prstClr val="black">
                    <a:tint val="75000"/>
                  </a:prstClr>
                </a:solidFill>
              </a:rPr>
              <a:t>1</a:t>
            </a:r>
            <a:endParaRPr lang="zh-HK" altLang="en-US">
              <a:solidFill>
                <a:prstClr val="black">
                  <a:tint val="75000"/>
                </a:prstClr>
              </a:solidFill>
            </a:endParaRPr>
          </a:p>
        </p:txBody>
      </p:sp>
      <p:sp>
        <p:nvSpPr>
          <p:cNvPr id="4" name="Slide Number Placeholder 3"/>
          <p:cNvSpPr>
            <a:spLocks noGrp="1"/>
          </p:cNvSpPr>
          <p:nvPr>
            <p:ph type="sldNum" sz="quarter" idx="12"/>
          </p:nvPr>
        </p:nvSpPr>
        <p:spPr>
          <a:xfrm>
            <a:off x="6839915" y="6356351"/>
            <a:ext cx="2057400" cy="365125"/>
          </a:xfrm>
        </p:spPr>
        <p:txBody>
          <a:bodyPr/>
          <a:lstStyle>
            <a:lvl1pPr>
              <a:defRPr>
                <a:solidFill>
                  <a:srgbClr val="9F9D9A"/>
                </a:solidFill>
              </a:defRPr>
            </a:lvl1pPr>
          </a:lstStyle>
          <a:p>
            <a:fld id="{8592E714-8771-4256-B120-A1444CD7D5F3}" type="slidenum">
              <a:rPr lang="zh-HK" altLang="en-US" smtClean="0"/>
              <a:pPr/>
              <a:t>‹#›</a:t>
            </a:fld>
            <a:endParaRPr lang="zh-HK" altLang="en-US" dirty="0"/>
          </a:p>
        </p:txBody>
      </p:sp>
      <p:sp>
        <p:nvSpPr>
          <p:cNvPr id="5" name="矩形 4">
            <a:extLst>
              <a:ext uri="{FF2B5EF4-FFF2-40B4-BE49-F238E27FC236}">
                <a16:creationId xmlns:a16="http://schemas.microsoft.com/office/drawing/2014/main" id="{6AA828A2-E327-4800-9175-220B6888D88B}"/>
              </a:ext>
            </a:extLst>
          </p:cNvPr>
          <p:cNvSpPr/>
          <p:nvPr userDrawn="1"/>
        </p:nvSpPr>
        <p:spPr>
          <a:xfrm>
            <a:off x="0" y="0"/>
            <a:ext cx="9144000" cy="643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560F63EC-6F08-41E4-B0B5-E7C156C8DD29}"/>
              </a:ext>
            </a:extLst>
          </p:cNvPr>
          <p:cNvPicPr>
            <a:picLocks noChangeAspect="1" noChangeArrowheads="1"/>
          </p:cNvPicPr>
          <p:nvPr userDrawn="1"/>
        </p:nvPicPr>
        <p:blipFill rotWithShape="1">
          <a:blip r:embed="rId2" cstate="print">
            <a:clrChange>
              <a:clrFrom>
                <a:srgbClr val="F6F6F6"/>
              </a:clrFrom>
              <a:clrTo>
                <a:srgbClr val="F6F6F6">
                  <a:alpha val="0"/>
                </a:srgbClr>
              </a:clrTo>
            </a:clrChange>
            <a:extLst>
              <a:ext uri="{28A0092B-C50C-407E-A947-70E740481C1C}">
                <a14:useLocalDpi xmlns:a14="http://schemas.microsoft.com/office/drawing/2010/main" val="0"/>
              </a:ext>
            </a:extLst>
          </a:blip>
          <a:srcRect t="33460" b="31397"/>
          <a:stretch/>
        </p:blipFill>
        <p:spPr bwMode="auto">
          <a:xfrm>
            <a:off x="7137869" y="-61060"/>
            <a:ext cx="2006131" cy="7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104865"/>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41DCA8E-D006-4621-AD79-A5D2BA66B6BF}" type="datetime1">
              <a:rPr lang="zh-HK" altLang="en-US" smtClean="0"/>
              <a:t>13/7/2022</a:t>
            </a:fld>
            <a:endParaRPr lang="zh-HK" altLang="en-US"/>
          </a:p>
        </p:txBody>
      </p:sp>
      <p:sp>
        <p:nvSpPr>
          <p:cNvPr id="5" name="Footer Placeholder 4"/>
          <p:cNvSpPr>
            <a:spLocks noGrp="1"/>
          </p:cNvSpPr>
          <p:nvPr>
            <p:ph type="ftr" sz="quarter" idx="11"/>
          </p:nvPr>
        </p:nvSpPr>
        <p:spPr/>
        <p:txBody>
          <a:bodyPr/>
          <a:lstStyle/>
          <a:p>
            <a:r>
              <a:rPr lang="en-US" altLang="zh-HK"/>
              <a:t>1</a:t>
            </a:r>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139747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3" name="Date Placeholder 1">
            <a:extLst>
              <a:ext uri="{FF2B5EF4-FFF2-40B4-BE49-F238E27FC236}">
                <a16:creationId xmlns:a16="http://schemas.microsoft.com/office/drawing/2014/main" id="{FA7FC493-ABAC-45CE-8315-14FDC23712E2}"/>
              </a:ext>
            </a:extLst>
          </p:cNvPr>
          <p:cNvSpPr>
            <a:spLocks noGrp="1"/>
          </p:cNvSpPr>
          <p:nvPr>
            <p:ph type="dt" sz="half" idx="10"/>
          </p:nvPr>
        </p:nvSpPr>
        <p:spPr>
          <a:xfrm>
            <a:off x="246685" y="6356351"/>
            <a:ext cx="2057400" cy="365125"/>
          </a:xfrm>
        </p:spPr>
        <p:txBody>
          <a:bodyPr/>
          <a:lstStyle/>
          <a:p>
            <a:fld id="{CA6094E0-6423-4DE7-9274-6F79AD92578D}"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14" name="Footer Placeholder 2">
            <a:extLst>
              <a:ext uri="{FF2B5EF4-FFF2-40B4-BE49-F238E27FC236}">
                <a16:creationId xmlns:a16="http://schemas.microsoft.com/office/drawing/2014/main" id="{D52766CF-0AE6-4E7B-B8ED-8B12435A5A2C}"/>
              </a:ext>
            </a:extLst>
          </p:cNvPr>
          <p:cNvSpPr>
            <a:spLocks noGrp="1"/>
          </p:cNvSpPr>
          <p:nvPr>
            <p:ph type="ftr" sz="quarter" idx="11"/>
          </p:nvPr>
        </p:nvSpPr>
        <p:spPr>
          <a:xfrm>
            <a:off x="3028950" y="6356351"/>
            <a:ext cx="3086100" cy="365125"/>
          </a:xfrm>
        </p:spPr>
        <p:txBody>
          <a:bodyPr/>
          <a:lstStyle/>
          <a:p>
            <a:r>
              <a:rPr lang="en-US" altLang="zh-HK">
                <a:solidFill>
                  <a:prstClr val="black">
                    <a:tint val="75000"/>
                  </a:prstClr>
                </a:solidFill>
              </a:rPr>
              <a:t>1</a:t>
            </a:r>
            <a:endParaRPr lang="zh-HK" altLang="en-US">
              <a:solidFill>
                <a:prstClr val="black">
                  <a:tint val="75000"/>
                </a:prstClr>
              </a:solidFill>
            </a:endParaRPr>
          </a:p>
        </p:txBody>
      </p:sp>
      <p:sp>
        <p:nvSpPr>
          <p:cNvPr id="15" name="Slide Number Placeholder 3">
            <a:extLst>
              <a:ext uri="{FF2B5EF4-FFF2-40B4-BE49-F238E27FC236}">
                <a16:creationId xmlns:a16="http://schemas.microsoft.com/office/drawing/2014/main" id="{E52E1FCD-3BD6-4B13-9EFA-8FC7890EEA0F}"/>
              </a:ext>
            </a:extLst>
          </p:cNvPr>
          <p:cNvSpPr>
            <a:spLocks noGrp="1"/>
          </p:cNvSpPr>
          <p:nvPr>
            <p:ph type="sldNum" sz="quarter" idx="12"/>
          </p:nvPr>
        </p:nvSpPr>
        <p:spPr>
          <a:xfrm>
            <a:off x="6839915" y="6356351"/>
            <a:ext cx="2057400" cy="365125"/>
          </a:xfrm>
        </p:spPr>
        <p:txBody>
          <a:bodyPr/>
          <a:lstStyle>
            <a:lvl1pPr>
              <a:defRPr>
                <a:solidFill>
                  <a:schemeClr val="accent2">
                    <a:lumMod val="75000"/>
                  </a:schemeClr>
                </a:solidFill>
              </a:defRPr>
            </a:lvl1pPr>
          </a:lstStyle>
          <a:p>
            <a:fld id="{8592E714-8771-4256-B120-A1444CD7D5F3}" type="slidenum">
              <a:rPr lang="zh-HK" altLang="en-US" smtClean="0"/>
              <a:pPr/>
              <a:t>‹#›</a:t>
            </a:fld>
            <a:endParaRPr lang="zh-HK" altLang="en-US" dirty="0"/>
          </a:p>
        </p:txBody>
      </p:sp>
      <p:sp>
        <p:nvSpPr>
          <p:cNvPr id="8" name="矩形 7">
            <a:extLst>
              <a:ext uri="{FF2B5EF4-FFF2-40B4-BE49-F238E27FC236}">
                <a16:creationId xmlns:a16="http://schemas.microsoft.com/office/drawing/2014/main" id="{8EC6265D-4B2B-415B-AD35-35124B122DD0}"/>
              </a:ext>
            </a:extLst>
          </p:cNvPr>
          <p:cNvSpPr/>
          <p:nvPr userDrawn="1"/>
        </p:nvSpPr>
        <p:spPr>
          <a:xfrm>
            <a:off x="0" y="0"/>
            <a:ext cx="9144000" cy="643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6620940F-F9E0-403F-AF3F-708EFA7388BD}"/>
              </a:ext>
            </a:extLst>
          </p:cNvPr>
          <p:cNvPicPr>
            <a:picLocks noChangeAspect="1" noChangeArrowheads="1"/>
          </p:cNvPicPr>
          <p:nvPr userDrawn="1"/>
        </p:nvPicPr>
        <p:blipFill rotWithShape="1">
          <a:blip r:embed="rId2" cstate="print">
            <a:clrChange>
              <a:clrFrom>
                <a:srgbClr val="F6F6F6"/>
              </a:clrFrom>
              <a:clrTo>
                <a:srgbClr val="F6F6F6">
                  <a:alpha val="0"/>
                </a:srgbClr>
              </a:clrTo>
            </a:clrChange>
            <a:extLst>
              <a:ext uri="{28A0092B-C50C-407E-A947-70E740481C1C}">
                <a14:useLocalDpi xmlns:a14="http://schemas.microsoft.com/office/drawing/2010/main" val="0"/>
              </a:ext>
            </a:extLst>
          </a:blip>
          <a:srcRect t="33460" b="31397"/>
          <a:stretch/>
        </p:blipFill>
        <p:spPr bwMode="auto">
          <a:xfrm>
            <a:off x="7137869" y="-61060"/>
            <a:ext cx="2006131" cy="7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048515"/>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1" name="Date Placeholder 1">
            <a:extLst>
              <a:ext uri="{FF2B5EF4-FFF2-40B4-BE49-F238E27FC236}">
                <a16:creationId xmlns:a16="http://schemas.microsoft.com/office/drawing/2014/main" id="{13A2FA01-06C4-4955-BA4E-9235F12503AC}"/>
              </a:ext>
            </a:extLst>
          </p:cNvPr>
          <p:cNvSpPr>
            <a:spLocks noGrp="1"/>
          </p:cNvSpPr>
          <p:nvPr>
            <p:ph type="dt" sz="half" idx="10"/>
          </p:nvPr>
        </p:nvSpPr>
        <p:spPr>
          <a:xfrm>
            <a:off x="246685" y="6356351"/>
            <a:ext cx="2057400" cy="365125"/>
          </a:xfrm>
        </p:spPr>
        <p:txBody>
          <a:bodyPr/>
          <a:lstStyle/>
          <a:p>
            <a:fld id="{CA6094E0-6423-4DE7-9274-6F79AD92578D}"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12" name="Footer Placeholder 2">
            <a:extLst>
              <a:ext uri="{FF2B5EF4-FFF2-40B4-BE49-F238E27FC236}">
                <a16:creationId xmlns:a16="http://schemas.microsoft.com/office/drawing/2014/main" id="{50F77754-132E-4D68-A15A-2A4CB76B3183}"/>
              </a:ext>
            </a:extLst>
          </p:cNvPr>
          <p:cNvSpPr>
            <a:spLocks noGrp="1"/>
          </p:cNvSpPr>
          <p:nvPr>
            <p:ph type="ftr" sz="quarter" idx="11"/>
          </p:nvPr>
        </p:nvSpPr>
        <p:spPr>
          <a:xfrm>
            <a:off x="3028950" y="6356351"/>
            <a:ext cx="3086100" cy="365125"/>
          </a:xfrm>
        </p:spPr>
        <p:txBody>
          <a:bodyPr/>
          <a:lstStyle/>
          <a:p>
            <a:r>
              <a:rPr lang="en-US" altLang="zh-HK">
                <a:solidFill>
                  <a:prstClr val="black">
                    <a:tint val="75000"/>
                  </a:prstClr>
                </a:solidFill>
              </a:rPr>
              <a:t>1</a:t>
            </a:r>
            <a:endParaRPr lang="zh-HK" altLang="en-US">
              <a:solidFill>
                <a:prstClr val="black">
                  <a:tint val="75000"/>
                </a:prstClr>
              </a:solidFill>
            </a:endParaRPr>
          </a:p>
        </p:txBody>
      </p:sp>
      <p:sp>
        <p:nvSpPr>
          <p:cNvPr id="13" name="Slide Number Placeholder 3">
            <a:extLst>
              <a:ext uri="{FF2B5EF4-FFF2-40B4-BE49-F238E27FC236}">
                <a16:creationId xmlns:a16="http://schemas.microsoft.com/office/drawing/2014/main" id="{6299C458-F605-46BB-8483-C00348963922}"/>
              </a:ext>
            </a:extLst>
          </p:cNvPr>
          <p:cNvSpPr>
            <a:spLocks noGrp="1"/>
          </p:cNvSpPr>
          <p:nvPr>
            <p:ph type="sldNum" sz="quarter" idx="12"/>
          </p:nvPr>
        </p:nvSpPr>
        <p:spPr>
          <a:xfrm>
            <a:off x="6839915" y="6356351"/>
            <a:ext cx="2057400" cy="365125"/>
          </a:xfrm>
        </p:spPr>
        <p:txBody>
          <a:bodyPr/>
          <a:lstStyle>
            <a:lvl1pPr>
              <a:defRPr>
                <a:solidFill>
                  <a:schemeClr val="accent2">
                    <a:lumMod val="75000"/>
                  </a:schemeClr>
                </a:solidFill>
              </a:defRPr>
            </a:lvl1pPr>
          </a:lstStyle>
          <a:p>
            <a:fld id="{8592E714-8771-4256-B120-A1444CD7D5F3}" type="slidenum">
              <a:rPr lang="zh-HK" altLang="en-US" smtClean="0"/>
              <a:pPr/>
              <a:t>‹#›</a:t>
            </a:fld>
            <a:endParaRPr lang="zh-HK" altLang="en-US" dirty="0"/>
          </a:p>
        </p:txBody>
      </p:sp>
      <p:sp>
        <p:nvSpPr>
          <p:cNvPr id="8" name="矩形 7">
            <a:extLst>
              <a:ext uri="{FF2B5EF4-FFF2-40B4-BE49-F238E27FC236}">
                <a16:creationId xmlns:a16="http://schemas.microsoft.com/office/drawing/2014/main" id="{A7DF9F0B-3566-45EB-8734-1C2ED6D0B50E}"/>
              </a:ext>
            </a:extLst>
          </p:cNvPr>
          <p:cNvSpPr/>
          <p:nvPr userDrawn="1"/>
        </p:nvSpPr>
        <p:spPr>
          <a:xfrm>
            <a:off x="0" y="0"/>
            <a:ext cx="9144000" cy="643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BC0E923A-86E7-4841-AE85-9933FDDFECFD}"/>
              </a:ext>
            </a:extLst>
          </p:cNvPr>
          <p:cNvPicPr>
            <a:picLocks noChangeAspect="1" noChangeArrowheads="1"/>
          </p:cNvPicPr>
          <p:nvPr userDrawn="1"/>
        </p:nvPicPr>
        <p:blipFill rotWithShape="1">
          <a:blip r:embed="rId2" cstate="print">
            <a:clrChange>
              <a:clrFrom>
                <a:srgbClr val="F6F6F6"/>
              </a:clrFrom>
              <a:clrTo>
                <a:srgbClr val="F6F6F6">
                  <a:alpha val="0"/>
                </a:srgbClr>
              </a:clrTo>
            </a:clrChange>
            <a:extLst>
              <a:ext uri="{28A0092B-C50C-407E-A947-70E740481C1C}">
                <a14:useLocalDpi xmlns:a14="http://schemas.microsoft.com/office/drawing/2010/main" val="0"/>
              </a:ext>
            </a:extLst>
          </a:blip>
          <a:srcRect t="33460" b="31397"/>
          <a:stretch/>
        </p:blipFill>
        <p:spPr bwMode="auto">
          <a:xfrm>
            <a:off x="7137869" y="-61060"/>
            <a:ext cx="2006131" cy="7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812863"/>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Date Placeholder 1">
            <a:extLst>
              <a:ext uri="{FF2B5EF4-FFF2-40B4-BE49-F238E27FC236}">
                <a16:creationId xmlns:a16="http://schemas.microsoft.com/office/drawing/2014/main" id="{44CCBDDD-E87D-46C3-9CA6-4208E9226C76}"/>
              </a:ext>
            </a:extLst>
          </p:cNvPr>
          <p:cNvSpPr>
            <a:spLocks noGrp="1"/>
          </p:cNvSpPr>
          <p:nvPr>
            <p:ph type="dt" sz="half" idx="10"/>
          </p:nvPr>
        </p:nvSpPr>
        <p:spPr>
          <a:xfrm>
            <a:off x="246685" y="6356351"/>
            <a:ext cx="2057400" cy="365125"/>
          </a:xfrm>
        </p:spPr>
        <p:txBody>
          <a:bodyPr/>
          <a:lstStyle/>
          <a:p>
            <a:fld id="{CA6094E0-6423-4DE7-9274-6F79AD92578D}"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11" name="Footer Placeholder 2">
            <a:extLst>
              <a:ext uri="{FF2B5EF4-FFF2-40B4-BE49-F238E27FC236}">
                <a16:creationId xmlns:a16="http://schemas.microsoft.com/office/drawing/2014/main" id="{0B9EB330-A5BD-44AF-BAD8-46D58CAE61B7}"/>
              </a:ext>
            </a:extLst>
          </p:cNvPr>
          <p:cNvSpPr>
            <a:spLocks noGrp="1"/>
          </p:cNvSpPr>
          <p:nvPr>
            <p:ph type="ftr" sz="quarter" idx="11"/>
          </p:nvPr>
        </p:nvSpPr>
        <p:spPr>
          <a:xfrm>
            <a:off x="3028950" y="6356351"/>
            <a:ext cx="3086100" cy="365125"/>
          </a:xfrm>
        </p:spPr>
        <p:txBody>
          <a:bodyPr/>
          <a:lstStyle/>
          <a:p>
            <a:r>
              <a:rPr lang="en-US" altLang="zh-HK">
                <a:solidFill>
                  <a:prstClr val="black">
                    <a:tint val="75000"/>
                  </a:prstClr>
                </a:solidFill>
              </a:rPr>
              <a:t>1</a:t>
            </a:r>
            <a:endParaRPr lang="zh-HK" altLang="en-US">
              <a:solidFill>
                <a:prstClr val="black">
                  <a:tint val="75000"/>
                </a:prstClr>
              </a:solidFill>
            </a:endParaRPr>
          </a:p>
        </p:txBody>
      </p:sp>
      <p:sp>
        <p:nvSpPr>
          <p:cNvPr id="12" name="Slide Number Placeholder 3">
            <a:extLst>
              <a:ext uri="{FF2B5EF4-FFF2-40B4-BE49-F238E27FC236}">
                <a16:creationId xmlns:a16="http://schemas.microsoft.com/office/drawing/2014/main" id="{232DE782-4C4D-4570-B09B-0F153DE4F0BB}"/>
              </a:ext>
            </a:extLst>
          </p:cNvPr>
          <p:cNvSpPr>
            <a:spLocks noGrp="1"/>
          </p:cNvSpPr>
          <p:nvPr>
            <p:ph type="sldNum" sz="quarter" idx="12"/>
          </p:nvPr>
        </p:nvSpPr>
        <p:spPr>
          <a:xfrm>
            <a:off x="6839915" y="6356351"/>
            <a:ext cx="2057400" cy="365125"/>
          </a:xfrm>
        </p:spPr>
        <p:txBody>
          <a:bodyPr/>
          <a:lstStyle>
            <a:lvl1pPr>
              <a:defRPr>
                <a:solidFill>
                  <a:schemeClr val="accent2">
                    <a:lumMod val="75000"/>
                  </a:schemeClr>
                </a:solidFill>
              </a:defRPr>
            </a:lvl1pPr>
          </a:lstStyle>
          <a:p>
            <a:fld id="{8592E714-8771-4256-B120-A1444CD7D5F3}" type="slidenum">
              <a:rPr lang="zh-HK" altLang="en-US" smtClean="0"/>
              <a:pPr/>
              <a:t>‹#›</a:t>
            </a:fld>
            <a:endParaRPr lang="zh-HK" altLang="en-US" dirty="0"/>
          </a:p>
        </p:txBody>
      </p:sp>
      <p:sp>
        <p:nvSpPr>
          <p:cNvPr id="7" name="矩形 6">
            <a:extLst>
              <a:ext uri="{FF2B5EF4-FFF2-40B4-BE49-F238E27FC236}">
                <a16:creationId xmlns:a16="http://schemas.microsoft.com/office/drawing/2014/main" id="{BEDC6F36-26D7-40B6-A731-7D8807D477BD}"/>
              </a:ext>
            </a:extLst>
          </p:cNvPr>
          <p:cNvSpPr/>
          <p:nvPr userDrawn="1"/>
        </p:nvSpPr>
        <p:spPr>
          <a:xfrm>
            <a:off x="0" y="0"/>
            <a:ext cx="9144000" cy="643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a:extLst>
              <a:ext uri="{FF2B5EF4-FFF2-40B4-BE49-F238E27FC236}">
                <a16:creationId xmlns:a16="http://schemas.microsoft.com/office/drawing/2014/main" id="{6B29F18B-DED6-4A92-A39F-25CB09E85B76}"/>
              </a:ext>
            </a:extLst>
          </p:cNvPr>
          <p:cNvPicPr>
            <a:picLocks noChangeAspect="1" noChangeArrowheads="1"/>
          </p:cNvPicPr>
          <p:nvPr userDrawn="1"/>
        </p:nvPicPr>
        <p:blipFill rotWithShape="1">
          <a:blip r:embed="rId2" cstate="print">
            <a:clrChange>
              <a:clrFrom>
                <a:srgbClr val="F6F6F6"/>
              </a:clrFrom>
              <a:clrTo>
                <a:srgbClr val="F6F6F6">
                  <a:alpha val="0"/>
                </a:srgbClr>
              </a:clrTo>
            </a:clrChange>
            <a:extLst>
              <a:ext uri="{28A0092B-C50C-407E-A947-70E740481C1C}">
                <a14:useLocalDpi xmlns:a14="http://schemas.microsoft.com/office/drawing/2010/main" val="0"/>
              </a:ext>
            </a:extLst>
          </a:blip>
          <a:srcRect t="33460" b="31397"/>
          <a:stretch/>
        </p:blipFill>
        <p:spPr bwMode="auto">
          <a:xfrm>
            <a:off x="7137869" y="-61060"/>
            <a:ext cx="2006131" cy="7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91261"/>
      </p:ext>
    </p:extLst>
  </p:cSld>
  <p:clrMapOvr>
    <a:masterClrMapping/>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Date Placeholder 1">
            <a:extLst>
              <a:ext uri="{FF2B5EF4-FFF2-40B4-BE49-F238E27FC236}">
                <a16:creationId xmlns:a16="http://schemas.microsoft.com/office/drawing/2014/main" id="{C9870363-D7A4-477A-BEAE-BAB1FA117A9E}"/>
              </a:ext>
            </a:extLst>
          </p:cNvPr>
          <p:cNvSpPr>
            <a:spLocks noGrp="1"/>
          </p:cNvSpPr>
          <p:nvPr>
            <p:ph type="dt" sz="half" idx="10"/>
          </p:nvPr>
        </p:nvSpPr>
        <p:spPr>
          <a:xfrm>
            <a:off x="246685" y="6356351"/>
            <a:ext cx="2057400" cy="365125"/>
          </a:xfrm>
        </p:spPr>
        <p:txBody>
          <a:bodyPr/>
          <a:lstStyle/>
          <a:p>
            <a:fld id="{CA6094E0-6423-4DE7-9274-6F79AD92578D}"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11" name="Footer Placeholder 2">
            <a:extLst>
              <a:ext uri="{FF2B5EF4-FFF2-40B4-BE49-F238E27FC236}">
                <a16:creationId xmlns:a16="http://schemas.microsoft.com/office/drawing/2014/main" id="{C23A681D-FC5E-4143-9419-A4A63F98DDA5}"/>
              </a:ext>
            </a:extLst>
          </p:cNvPr>
          <p:cNvSpPr>
            <a:spLocks noGrp="1"/>
          </p:cNvSpPr>
          <p:nvPr>
            <p:ph type="ftr" sz="quarter" idx="11"/>
          </p:nvPr>
        </p:nvSpPr>
        <p:spPr>
          <a:xfrm>
            <a:off x="3028950" y="6356351"/>
            <a:ext cx="3086100" cy="365125"/>
          </a:xfrm>
        </p:spPr>
        <p:txBody>
          <a:bodyPr/>
          <a:lstStyle/>
          <a:p>
            <a:r>
              <a:rPr lang="en-US" altLang="zh-HK">
                <a:solidFill>
                  <a:prstClr val="black">
                    <a:tint val="75000"/>
                  </a:prstClr>
                </a:solidFill>
              </a:rPr>
              <a:t>1</a:t>
            </a:r>
            <a:endParaRPr lang="zh-HK" altLang="en-US">
              <a:solidFill>
                <a:prstClr val="black">
                  <a:tint val="75000"/>
                </a:prstClr>
              </a:solidFill>
            </a:endParaRPr>
          </a:p>
        </p:txBody>
      </p:sp>
      <p:sp>
        <p:nvSpPr>
          <p:cNvPr id="12" name="Slide Number Placeholder 3">
            <a:extLst>
              <a:ext uri="{FF2B5EF4-FFF2-40B4-BE49-F238E27FC236}">
                <a16:creationId xmlns:a16="http://schemas.microsoft.com/office/drawing/2014/main" id="{856A1A33-DFDD-4CDD-895E-DE22B273907E}"/>
              </a:ext>
            </a:extLst>
          </p:cNvPr>
          <p:cNvSpPr>
            <a:spLocks noGrp="1"/>
          </p:cNvSpPr>
          <p:nvPr>
            <p:ph type="sldNum" sz="quarter" idx="12"/>
          </p:nvPr>
        </p:nvSpPr>
        <p:spPr>
          <a:xfrm>
            <a:off x="6839915" y="6356351"/>
            <a:ext cx="2057400" cy="365125"/>
          </a:xfrm>
        </p:spPr>
        <p:txBody>
          <a:bodyPr/>
          <a:lstStyle>
            <a:lvl1pPr>
              <a:defRPr>
                <a:solidFill>
                  <a:schemeClr val="accent2">
                    <a:lumMod val="75000"/>
                  </a:schemeClr>
                </a:solidFill>
              </a:defRPr>
            </a:lvl1pPr>
          </a:lstStyle>
          <a:p>
            <a:fld id="{8592E714-8771-4256-B120-A1444CD7D5F3}" type="slidenum">
              <a:rPr lang="zh-HK" altLang="en-US" smtClean="0"/>
              <a:pPr/>
              <a:t>‹#›</a:t>
            </a:fld>
            <a:endParaRPr lang="zh-HK" altLang="en-US" dirty="0"/>
          </a:p>
        </p:txBody>
      </p:sp>
      <p:sp>
        <p:nvSpPr>
          <p:cNvPr id="7" name="矩形 6">
            <a:extLst>
              <a:ext uri="{FF2B5EF4-FFF2-40B4-BE49-F238E27FC236}">
                <a16:creationId xmlns:a16="http://schemas.microsoft.com/office/drawing/2014/main" id="{5D438589-4C35-4121-8E8C-E480364A1035}"/>
              </a:ext>
            </a:extLst>
          </p:cNvPr>
          <p:cNvSpPr/>
          <p:nvPr userDrawn="1"/>
        </p:nvSpPr>
        <p:spPr>
          <a:xfrm>
            <a:off x="0" y="0"/>
            <a:ext cx="9144000" cy="643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a:extLst>
              <a:ext uri="{FF2B5EF4-FFF2-40B4-BE49-F238E27FC236}">
                <a16:creationId xmlns:a16="http://schemas.microsoft.com/office/drawing/2014/main" id="{E727E996-7C06-462A-BC81-1BC0E0023642}"/>
              </a:ext>
            </a:extLst>
          </p:cNvPr>
          <p:cNvPicPr>
            <a:picLocks noChangeAspect="1" noChangeArrowheads="1"/>
          </p:cNvPicPr>
          <p:nvPr userDrawn="1"/>
        </p:nvPicPr>
        <p:blipFill rotWithShape="1">
          <a:blip r:embed="rId2" cstate="print">
            <a:clrChange>
              <a:clrFrom>
                <a:srgbClr val="F6F6F6"/>
              </a:clrFrom>
              <a:clrTo>
                <a:srgbClr val="F6F6F6">
                  <a:alpha val="0"/>
                </a:srgbClr>
              </a:clrTo>
            </a:clrChange>
            <a:extLst>
              <a:ext uri="{28A0092B-C50C-407E-A947-70E740481C1C}">
                <a14:useLocalDpi xmlns:a14="http://schemas.microsoft.com/office/drawing/2010/main" val="0"/>
              </a:ext>
            </a:extLst>
          </a:blip>
          <a:srcRect t="33460" b="31397"/>
          <a:stretch/>
        </p:blipFill>
        <p:spPr bwMode="auto">
          <a:xfrm>
            <a:off x="7137869" y="-61060"/>
            <a:ext cx="2006131" cy="7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31052"/>
      </p:ext>
    </p:extLst>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139850"/>
            <a:ext cx="7886700" cy="537882"/>
          </a:xfrm>
          <a:prstGeom prst="rect">
            <a:avLst/>
          </a:prstGeom>
        </p:spPr>
        <p:txBody>
          <a:bodyPr>
            <a:noAutofit/>
          </a:bodyPr>
          <a:lstStyle>
            <a:lvl1pPr>
              <a:defRPr lang="en-US" sz="2700" b="1" dirty="0">
                <a:solidFill>
                  <a:srgbClr val="0A2F78"/>
                </a:solidFill>
                <a:latin typeface="Arial" panose="020B0604020202020204" pitchFamily="34" charset="0"/>
                <a:ea typeface="黑体" panose="02010609060101010101" pitchFamily="49" charset="-122"/>
                <a:cs typeface="+mn-cs"/>
              </a:defRPr>
            </a:lvl1pPr>
          </a:lstStyle>
          <a:p>
            <a:pPr lvl="0" algn="ctr"/>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lvl1pPr>
              <a:defRPr>
                <a:latin typeface="黑体" panose="02010609060101010101" pitchFamily="49" charset="-122"/>
                <a:ea typeface="黑体" panose="02010609060101010101" pitchFamily="49" charset="-122"/>
              </a:defRPr>
            </a:lvl1pPr>
          </a:lstStyle>
          <a:p>
            <a:fld id="{FAD59DB3-D9B5-450E-8574-BD8223F1DD84}" type="datetimeFigureOut">
              <a:rPr lang="zh-CN" altLang="en-US" smtClean="0"/>
              <a:pPr/>
              <a:t>2022/7/13</a:t>
            </a:fld>
            <a:endParaRPr lang="zh-CN" altLang="en-US"/>
          </a:p>
        </p:txBody>
      </p:sp>
      <p:sp>
        <p:nvSpPr>
          <p:cNvPr id="5" name="Footer Placeholder 4"/>
          <p:cNvSpPr>
            <a:spLocks noGrp="1"/>
          </p:cNvSpPr>
          <p:nvPr>
            <p:ph type="ftr" sz="quarter" idx="11"/>
          </p:nvPr>
        </p:nvSpPr>
        <p:spPr/>
        <p:txBody>
          <a:bodyPr/>
          <a:lstStyle>
            <a:lvl1pPr>
              <a:defRPr>
                <a:latin typeface="黑体" panose="02010609060101010101" pitchFamily="49" charset="-122"/>
                <a:ea typeface="黑体" panose="02010609060101010101" pitchFamily="49" charset="-122"/>
              </a:defRPr>
            </a:lvl1pPr>
          </a:lstStyle>
          <a:p>
            <a:endParaRPr lang="zh-CN" altLang="en-US"/>
          </a:p>
        </p:txBody>
      </p:sp>
      <p:sp>
        <p:nvSpPr>
          <p:cNvPr id="6" name="Slide Number Placeholder 5"/>
          <p:cNvSpPr>
            <a:spLocks noGrp="1"/>
          </p:cNvSpPr>
          <p:nvPr>
            <p:ph type="sldNum" sz="quarter" idx="12"/>
          </p:nvPr>
        </p:nvSpPr>
        <p:spPr/>
        <p:txBody>
          <a:bodyPr/>
          <a:lstStyle>
            <a:lvl1pPr>
              <a:defRPr>
                <a:latin typeface="黑体" panose="02010609060101010101" pitchFamily="49" charset="-122"/>
                <a:ea typeface="黑体" panose="02010609060101010101" pitchFamily="49" charset="-122"/>
              </a:defRPr>
            </a:lvl1pPr>
          </a:lstStyle>
          <a:p>
            <a:fld id="{D76DBA4E-3C9B-4A77-A1D8-BDF1EF857C2A}" type="slidenum">
              <a:rPr lang="zh-CN" altLang="en-US" smtClean="0"/>
              <a:pPr/>
              <a:t>‹#›</a:t>
            </a:fld>
            <a:endParaRPr lang="zh-CN" altLang="en-US"/>
          </a:p>
        </p:txBody>
      </p:sp>
      <p:sp>
        <p:nvSpPr>
          <p:cNvPr id="7" name="Line 10"/>
          <p:cNvSpPr>
            <a:spLocks noChangeShapeType="1"/>
          </p:cNvSpPr>
          <p:nvPr userDrawn="1"/>
        </p:nvSpPr>
        <p:spPr bwMode="auto">
          <a:xfrm>
            <a:off x="454660" y="781050"/>
            <a:ext cx="8255000" cy="0"/>
          </a:xfrm>
          <a:prstGeom prst="line">
            <a:avLst/>
          </a:prstGeom>
          <a:noFill/>
          <a:ln w="15875" cmpd="sng">
            <a:solidFill>
              <a:srgbClr val="953735"/>
            </a:solidFill>
            <a:prstDash val="solid"/>
            <a:round/>
          </a:ln>
          <a:effectLst/>
        </p:spPr>
        <p:txBody>
          <a:bodyPr/>
          <a:lstStyle/>
          <a:p>
            <a:pPr algn="just" eaLnBrk="1" hangingPunct="1">
              <a:lnSpc>
                <a:spcPct val="130000"/>
              </a:lnSpc>
              <a:spcBef>
                <a:spcPct val="10000"/>
              </a:spcBef>
              <a:buClr>
                <a:srgbClr val="CC0000"/>
              </a:buClr>
              <a:buFont typeface="Wingdings" panose="05000000000000000000" pitchFamily="2" charset="2"/>
              <a:buNone/>
              <a:defRPr/>
            </a:pPr>
            <a:endParaRPr lang="zh-CN" altLang="en-US" sz="1875" b="1">
              <a:effectLst>
                <a:outerShdw blurRad="38100" dist="38100" dir="2700000" algn="tl">
                  <a:srgbClr val="000000">
                    <a:alpha val="43137"/>
                  </a:srgbClr>
                </a:outerShdw>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811233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C4967FF-280E-4E79-8CA2-47FC36D3B5BF}" type="datetime1">
              <a:rPr lang="zh-HK" altLang="en-US" smtClean="0"/>
              <a:t>13/7/2022</a:t>
            </a:fld>
            <a:endParaRPr lang="zh-HK" altLang="en-US"/>
          </a:p>
        </p:txBody>
      </p:sp>
      <p:sp>
        <p:nvSpPr>
          <p:cNvPr id="5" name="Footer Placeholder 4"/>
          <p:cNvSpPr>
            <a:spLocks noGrp="1"/>
          </p:cNvSpPr>
          <p:nvPr>
            <p:ph type="ftr" sz="quarter" idx="11"/>
          </p:nvPr>
        </p:nvSpPr>
        <p:spPr/>
        <p:txBody>
          <a:bodyPr/>
          <a:lstStyle/>
          <a:p>
            <a:r>
              <a:rPr lang="en-US" altLang="zh-HK"/>
              <a:t>1</a:t>
            </a:r>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4490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209BDA7-BEAE-42D0-BD27-798E47AB87C8}" type="datetime1">
              <a:rPr lang="zh-HK" altLang="en-US" smtClean="0"/>
              <a:t>13/7/2022</a:t>
            </a:fld>
            <a:endParaRPr lang="zh-HK" altLang="en-US"/>
          </a:p>
        </p:txBody>
      </p:sp>
      <p:sp>
        <p:nvSpPr>
          <p:cNvPr id="6" name="Footer Placeholder 5"/>
          <p:cNvSpPr>
            <a:spLocks noGrp="1"/>
          </p:cNvSpPr>
          <p:nvPr>
            <p:ph type="ftr" sz="quarter" idx="11"/>
          </p:nvPr>
        </p:nvSpPr>
        <p:spPr/>
        <p:txBody>
          <a:bodyPr/>
          <a:lstStyle/>
          <a:p>
            <a:r>
              <a:rPr lang="en-US" altLang="zh-HK"/>
              <a:t>1</a:t>
            </a:r>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84342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7B42594-E187-425E-9E64-32DDFC8B74E3}" type="datetime1">
              <a:rPr lang="zh-HK" altLang="en-US" smtClean="0"/>
              <a:t>13/7/2022</a:t>
            </a:fld>
            <a:endParaRPr lang="zh-HK" altLang="en-US"/>
          </a:p>
        </p:txBody>
      </p:sp>
      <p:sp>
        <p:nvSpPr>
          <p:cNvPr id="8" name="Footer Placeholder 7"/>
          <p:cNvSpPr>
            <a:spLocks noGrp="1"/>
          </p:cNvSpPr>
          <p:nvPr>
            <p:ph type="ftr" sz="quarter" idx="11"/>
          </p:nvPr>
        </p:nvSpPr>
        <p:spPr/>
        <p:txBody>
          <a:bodyPr/>
          <a:lstStyle/>
          <a:p>
            <a:r>
              <a:rPr lang="en-US" altLang="zh-HK"/>
              <a:t>1</a:t>
            </a:r>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542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D985390-ABA6-4988-B7B9-7384DBCED842}" type="datetime1">
              <a:rPr lang="zh-HK" altLang="en-US" smtClean="0"/>
              <a:t>13/7/2022</a:t>
            </a:fld>
            <a:endParaRPr lang="zh-HK" altLang="en-US"/>
          </a:p>
        </p:txBody>
      </p:sp>
      <p:sp>
        <p:nvSpPr>
          <p:cNvPr id="4" name="Footer Placeholder 3"/>
          <p:cNvSpPr>
            <a:spLocks noGrp="1"/>
          </p:cNvSpPr>
          <p:nvPr>
            <p:ph type="ftr" sz="quarter" idx="11"/>
          </p:nvPr>
        </p:nvSpPr>
        <p:spPr/>
        <p:txBody>
          <a:bodyPr/>
          <a:lstStyle/>
          <a:p>
            <a:r>
              <a:rPr lang="en-US" altLang="zh-HK"/>
              <a:t>1</a:t>
            </a:r>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22355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3FD3A4-1286-42BA-9BCD-E67F338F60AB}" type="datetime1">
              <a:rPr lang="zh-HK" altLang="en-US" smtClean="0"/>
              <a:t>13/7/2022</a:t>
            </a:fld>
            <a:endParaRPr lang="zh-HK" altLang="en-US"/>
          </a:p>
        </p:txBody>
      </p:sp>
      <p:sp>
        <p:nvSpPr>
          <p:cNvPr id="3" name="Footer Placeholder 2"/>
          <p:cNvSpPr>
            <a:spLocks noGrp="1"/>
          </p:cNvSpPr>
          <p:nvPr>
            <p:ph type="ftr" sz="quarter" idx="11"/>
          </p:nvPr>
        </p:nvSpPr>
        <p:spPr/>
        <p:txBody>
          <a:bodyPr/>
          <a:lstStyle/>
          <a:p>
            <a:r>
              <a:rPr lang="en-US" altLang="zh-HK"/>
              <a:t>1</a:t>
            </a:r>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733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42EE7AC-C140-492E-B90C-93B8EC4F2A07}" type="datetime1">
              <a:rPr lang="zh-HK" altLang="en-US" smtClean="0"/>
              <a:t>13/7/2022</a:t>
            </a:fld>
            <a:endParaRPr lang="zh-HK" altLang="en-US"/>
          </a:p>
        </p:txBody>
      </p:sp>
      <p:sp>
        <p:nvSpPr>
          <p:cNvPr id="6" name="Footer Placeholder 5"/>
          <p:cNvSpPr>
            <a:spLocks noGrp="1"/>
          </p:cNvSpPr>
          <p:nvPr>
            <p:ph type="ftr" sz="quarter" idx="11"/>
          </p:nvPr>
        </p:nvSpPr>
        <p:spPr/>
        <p:txBody>
          <a:bodyPr/>
          <a:lstStyle/>
          <a:p>
            <a:r>
              <a:rPr lang="en-US" altLang="zh-HK"/>
              <a:t>1</a:t>
            </a:r>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72800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FF620D4-521D-4FFA-8CC1-B2FCA750D99C}" type="datetime1">
              <a:rPr lang="zh-HK" altLang="en-US" smtClean="0"/>
              <a:t>13/7/2022</a:t>
            </a:fld>
            <a:endParaRPr lang="zh-HK" altLang="en-US"/>
          </a:p>
        </p:txBody>
      </p:sp>
      <p:sp>
        <p:nvSpPr>
          <p:cNvPr id="6" name="Footer Placeholder 5"/>
          <p:cNvSpPr>
            <a:spLocks noGrp="1"/>
          </p:cNvSpPr>
          <p:nvPr>
            <p:ph type="ftr" sz="quarter" idx="11"/>
          </p:nvPr>
        </p:nvSpPr>
        <p:spPr/>
        <p:txBody>
          <a:bodyPr/>
          <a:lstStyle/>
          <a:p>
            <a:r>
              <a:rPr lang="en-US" altLang="zh-HK"/>
              <a:t>1</a:t>
            </a:r>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86585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80461-A3BA-4737-A742-08F0B4511112}" type="datetime1">
              <a:rPr lang="zh-HK" altLang="en-US" smtClean="0"/>
              <a:t>13/7/2022</a:t>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HK"/>
              <a:t>1</a:t>
            </a:r>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830749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0A7646-2D8B-4622-98DF-4D9E0EEC0F48}" type="datetime1">
              <a:rPr lang="zh-HK" altLang="en-US" smtClean="0">
                <a:solidFill>
                  <a:prstClr val="black">
                    <a:tint val="75000"/>
                  </a:prstClr>
                </a:solidFill>
              </a:rPr>
              <a:t>13/7/2022</a:t>
            </a:fld>
            <a:endParaRPr lang="zh-HK"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HK">
                <a:solidFill>
                  <a:prstClr val="black">
                    <a:tint val="75000"/>
                  </a:prstClr>
                </a:solidFill>
              </a:rPr>
              <a:t>1</a:t>
            </a:r>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4569109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7" r:id="rId12"/>
  </p:sldLayoutIdLst>
  <p:transition>
    <p:wip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hyperlink" Target="https://www.robotarium.gatech.edu/get_started"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8.emf"/><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846275" y="2213468"/>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1766742"/>
            <a:ext cx="9144000" cy="23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46780" y="4376921"/>
            <a:ext cx="9144000" cy="1323439"/>
          </a:xfrm>
          <a:prstGeom prst="rect">
            <a:avLst/>
          </a:prstGeom>
          <a:noFill/>
        </p:spPr>
        <p:txBody>
          <a:bodyPr wrap="square" rtlCol="0">
            <a:spAutoFit/>
          </a:bodyPr>
          <a:lstStyle/>
          <a:p>
            <a:pPr algn="ctr"/>
            <a:r>
              <a:rPr lang="zh-CN" altLang="en-US" sz="4000" b="1" spc="300" dirty="0">
                <a:solidFill>
                  <a:schemeClr val="bg2">
                    <a:lumMod val="50000"/>
                  </a:schemeClr>
                </a:solidFill>
                <a:latin typeface="微软雅黑" panose="020B0503020204020204" pitchFamily="34" charset="-122"/>
                <a:ea typeface="微软雅黑" panose="020B0503020204020204" pitchFamily="34" charset="-122"/>
              </a:rPr>
              <a:t>     汇报人：黎坤</a:t>
            </a:r>
            <a:endParaRPr lang="en-US" altLang="zh-CN" sz="4000" b="1" spc="300" dirty="0">
              <a:solidFill>
                <a:schemeClr val="bg2">
                  <a:lumMod val="50000"/>
                </a:schemeClr>
              </a:solidFill>
              <a:latin typeface="微软雅黑" panose="020B0503020204020204" pitchFamily="34" charset="-122"/>
              <a:ea typeface="微软雅黑" panose="020B0503020204020204" pitchFamily="34" charset="-122"/>
            </a:endParaRPr>
          </a:p>
          <a:p>
            <a:pPr algn="ctr"/>
            <a:r>
              <a:rPr lang="zh-CN" altLang="en-US" sz="4000" b="1" spc="3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日期：</a:t>
            </a:r>
            <a:r>
              <a:rPr lang="en-US" altLang="zh-CN" sz="4000" b="1" spc="3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2022.07.13</a:t>
            </a:r>
          </a:p>
        </p:txBody>
      </p:sp>
      <p:pic>
        <p:nvPicPr>
          <p:cNvPr id="11" name="图片 10" descr="11111">
            <a:extLst>
              <a:ext uri="{FF2B5EF4-FFF2-40B4-BE49-F238E27FC236}">
                <a16:creationId xmlns:a16="http://schemas.microsoft.com/office/drawing/2014/main" id="{5F84A549-3F67-4AAE-BD37-87240D972C4B}"/>
              </a:ext>
            </a:extLst>
          </p:cNvPr>
          <p:cNvPicPr/>
          <p:nvPr/>
        </p:nvPicPr>
        <p:blipFill>
          <a:blip r:embed="rId3" cstate="print"/>
          <a:srcRect/>
          <a:stretch>
            <a:fillRect/>
          </a:stretch>
        </p:blipFill>
        <p:spPr bwMode="auto">
          <a:xfrm>
            <a:off x="7415756" y="159570"/>
            <a:ext cx="1209675" cy="1209675"/>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pic>
      <p:sp>
        <p:nvSpPr>
          <p:cNvPr id="2" name="矩形 1"/>
          <p:cNvSpPr/>
          <p:nvPr/>
        </p:nvSpPr>
        <p:spPr>
          <a:xfrm>
            <a:off x="62360" y="2428228"/>
            <a:ext cx="8847609" cy="923330"/>
          </a:xfrm>
          <a:prstGeom prst="rect">
            <a:avLst/>
          </a:prstGeom>
        </p:spPr>
        <p:txBody>
          <a:bodyPr wrap="square">
            <a:spAutoFit/>
          </a:bodyPr>
          <a:lstStyle/>
          <a:p>
            <a:pPr algn="ctr"/>
            <a:r>
              <a:rPr lang="en-US" altLang="zh-CN" sz="5400" b="1" spc="300" dirty="0" err="1">
                <a:solidFill>
                  <a:schemeClr val="bg1"/>
                </a:solidFill>
                <a:latin typeface="微软雅黑" panose="020B0503020204020204" pitchFamily="34" charset="-122"/>
                <a:ea typeface="微软雅黑" panose="020B0503020204020204" pitchFamily="34" charset="-122"/>
              </a:rPr>
              <a:t>Robotarium</a:t>
            </a:r>
            <a:endParaRPr lang="en-US" altLang="zh-CN" sz="5400" b="1"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5218448"/>
      </p:ext>
    </p:extLst>
  </p:cSld>
  <p:clrMapOvr>
    <a:masterClrMapping/>
  </p:clrMapOvr>
  <mc:AlternateContent xmlns:mc="http://schemas.openxmlformats.org/markup-compatibility/2006" xmlns:p14="http://schemas.microsoft.com/office/powerpoint/2010/main">
    <mc:Choice Requires="p14">
      <p:transition spd="slow" p14:dur="2000" advTm="882"/>
    </mc:Choice>
    <mc:Fallback xmlns="">
      <p:transition spd="slow" advTm="88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A4C45A-8D1D-4220-B276-02BB3849453B}"/>
              </a:ext>
            </a:extLst>
          </p:cNvPr>
          <p:cNvSpPr/>
          <p:nvPr/>
        </p:nvSpPr>
        <p:spPr>
          <a:xfrm>
            <a:off x="0" y="729396"/>
            <a:ext cx="9144000" cy="100209"/>
          </a:xfrm>
          <a:prstGeom prst="rect">
            <a:avLst/>
          </a:prstGeom>
          <a:gradFill flip="none" rotWithShape="1">
            <a:gsLst>
              <a:gs pos="50000">
                <a:schemeClr val="accent1">
                  <a:lumMod val="40000"/>
                  <a:lumOff val="60000"/>
                </a:schemeClr>
              </a:gs>
              <a:gs pos="0">
                <a:schemeClr val="bg1"/>
              </a:gs>
              <a:gs pos="56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D53977CC-3BA5-4557-8647-EA92B84F5D86}"/>
              </a:ext>
            </a:extLst>
          </p:cNvPr>
          <p:cNvSpPr>
            <a:spLocks noGrp="1"/>
          </p:cNvSpPr>
          <p:nvPr>
            <p:ph type="sldNum" sz="quarter" idx="12"/>
          </p:nvPr>
        </p:nvSpPr>
        <p:spPr>
          <a:xfrm>
            <a:off x="6480907" y="6349208"/>
            <a:ext cx="2057400" cy="365125"/>
          </a:xfrm>
        </p:spPr>
        <p:txBody>
          <a:bodyPr/>
          <a:lstStyle/>
          <a:p>
            <a:fld id="{691222C5-DF54-4BD7-B776-8C19CDAF53BB}" type="slidenum">
              <a:rPr lang="zh-CN" altLang="en-US" smtClean="0"/>
              <a:pPr/>
              <a:t>10</a:t>
            </a:fld>
            <a:endParaRPr lang="zh-CN" altLang="en-US" dirty="0"/>
          </a:p>
        </p:txBody>
      </p:sp>
      <p:sp>
        <p:nvSpPr>
          <p:cNvPr id="11" name="文本框 10">
            <a:extLst>
              <a:ext uri="{FF2B5EF4-FFF2-40B4-BE49-F238E27FC236}">
                <a16:creationId xmlns:a16="http://schemas.microsoft.com/office/drawing/2014/main" id="{2CA3D287-CC72-4651-BBD6-8D7631E85FA2}"/>
              </a:ext>
            </a:extLst>
          </p:cNvPr>
          <p:cNvSpPr txBox="1"/>
          <p:nvPr/>
        </p:nvSpPr>
        <p:spPr>
          <a:xfrm>
            <a:off x="-1" y="-14116"/>
            <a:ext cx="60628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b="1" dirty="0" err="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GRITSBot</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X</a:t>
            </a:r>
            <a:endPar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F0188E12-B691-701E-8AB2-D96B9B2509A1}"/>
              </a:ext>
            </a:extLst>
          </p:cNvPr>
          <p:cNvPicPr>
            <a:picLocks noChangeAspect="1"/>
          </p:cNvPicPr>
          <p:nvPr/>
        </p:nvPicPr>
        <p:blipFill>
          <a:blip r:embed="rId3"/>
          <a:stretch>
            <a:fillRect/>
          </a:stretch>
        </p:blipFill>
        <p:spPr>
          <a:xfrm>
            <a:off x="5481017" y="846676"/>
            <a:ext cx="3539779" cy="2489187"/>
          </a:xfrm>
          <a:prstGeom prst="rect">
            <a:avLst/>
          </a:prstGeom>
        </p:spPr>
      </p:pic>
      <p:sp>
        <p:nvSpPr>
          <p:cNvPr id="15" name="文本框 14">
            <a:extLst>
              <a:ext uri="{FF2B5EF4-FFF2-40B4-BE49-F238E27FC236}">
                <a16:creationId xmlns:a16="http://schemas.microsoft.com/office/drawing/2014/main" id="{AF3DF419-D897-9049-8A6F-E98B87C7F6F0}"/>
              </a:ext>
            </a:extLst>
          </p:cNvPr>
          <p:cNvSpPr txBox="1"/>
          <p:nvPr/>
        </p:nvSpPr>
        <p:spPr>
          <a:xfrm>
            <a:off x="123204" y="915336"/>
            <a:ext cx="791196" cy="461665"/>
          </a:xfrm>
          <a:prstGeom prst="rect">
            <a:avLst/>
          </a:prstGeom>
          <a:solidFill>
            <a:schemeClr val="accent1">
              <a:lumMod val="40000"/>
              <a:lumOff val="60000"/>
            </a:schemeClr>
          </a:solidFill>
        </p:spPr>
        <p:txBody>
          <a:bodyPr wrap="square" rtlCol="0">
            <a:spAutoFit/>
          </a:bodyPr>
          <a:lstStyle/>
          <a:p>
            <a:r>
              <a:rPr lang="en-US" altLang="zh-CN" sz="2400" b="0" dirty="0"/>
              <a:t>NID:</a:t>
            </a:r>
          </a:p>
        </p:txBody>
      </p:sp>
      <p:grpSp>
        <p:nvGrpSpPr>
          <p:cNvPr id="17" name="组合 16">
            <a:extLst>
              <a:ext uri="{FF2B5EF4-FFF2-40B4-BE49-F238E27FC236}">
                <a16:creationId xmlns:a16="http://schemas.microsoft.com/office/drawing/2014/main" id="{B383C656-1A3E-245C-FD19-E988D2932B7D}"/>
              </a:ext>
            </a:extLst>
          </p:cNvPr>
          <p:cNvGrpSpPr/>
          <p:nvPr/>
        </p:nvGrpSpPr>
        <p:grpSpPr>
          <a:xfrm>
            <a:off x="992728" y="2338365"/>
            <a:ext cx="3837688" cy="567752"/>
            <a:chOff x="992728" y="1471333"/>
            <a:chExt cx="3837688" cy="567752"/>
          </a:xfrm>
          <a:solidFill>
            <a:schemeClr val="accent4">
              <a:lumMod val="20000"/>
              <a:lumOff val="80000"/>
            </a:schemeClr>
          </a:solidFill>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DBBC06E-E5B2-CD15-B1E4-9CE0F78C06A9}"/>
                    </a:ext>
                  </a:extLst>
                </p:cNvPr>
                <p:cNvSpPr txBox="1"/>
                <p:nvPr/>
              </p:nvSpPr>
              <p:spPr>
                <a:xfrm>
                  <a:off x="992728" y="1471333"/>
                  <a:ext cx="2261195" cy="535083"/>
                </a:xfrm>
                <a:prstGeom prst="rect">
                  <a:avLst/>
                </a:prstGeom>
                <a:grp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𝑝</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m:t>
                                </m:r>
                                <m:r>
                                  <m:rPr>
                                    <m:brk m:alnAt="7"/>
                                  </m:rP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mr>
                            <m:mr>
                              <m:e>
                                <m:r>
                                  <m:rPr>
                                    <m:sty m:val="p"/>
                                  </m:rPr>
                                  <a:rPr lang="en-US" altLang="zh-CN">
                                    <a:latin typeface="Cambria Math" panose="02040503050406030204" pitchFamily="18" charset="0"/>
                                  </a:rPr>
                                  <m:t>sin</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mr>
                          </m:m>
                        </m:e>
                      </m:d>
                    </m:oMath>
                  </a14:m>
                  <a:r>
                    <a:rPr lang="en-US" altLang="zh-CN" b="0" dirty="0"/>
                    <a:t>.</a:t>
                  </a:r>
                </a:p>
              </p:txBody>
            </p:sp>
          </mc:Choice>
          <mc:Fallback xmlns="">
            <p:sp>
              <p:nvSpPr>
                <p:cNvPr id="14" name="文本框 13">
                  <a:extLst>
                    <a:ext uri="{FF2B5EF4-FFF2-40B4-BE49-F238E27FC236}">
                      <a16:creationId xmlns:a16="http://schemas.microsoft.com/office/drawing/2014/main" id="{9DBBC06E-E5B2-CD15-B1E4-9CE0F78C06A9}"/>
                    </a:ext>
                  </a:extLst>
                </p:cNvPr>
                <p:cNvSpPr txBox="1">
                  <a:spLocks noRot="1" noChangeAspect="1" noMove="1" noResize="1" noEditPoints="1" noAdjustHandles="1" noChangeArrowheads="1" noChangeShapeType="1" noTextEdit="1"/>
                </p:cNvSpPr>
                <p:nvPr/>
              </p:nvSpPr>
              <p:spPr>
                <a:xfrm>
                  <a:off x="992728" y="1471333"/>
                  <a:ext cx="2261195" cy="535083"/>
                </a:xfrm>
                <a:prstGeom prst="rect">
                  <a:avLst/>
                </a:prstGeom>
                <a:blipFill>
                  <a:blip r:embed="rId4"/>
                  <a:stretch>
                    <a:fillRect r="-5660" b="-344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BBCF0ED8-7316-1E0E-450D-CF4BB19BE98D}"/>
                </a:ext>
              </a:extLst>
            </p:cNvPr>
            <p:cNvSpPr txBox="1"/>
            <p:nvPr/>
          </p:nvSpPr>
          <p:spPr>
            <a:xfrm>
              <a:off x="4313581" y="1669753"/>
              <a:ext cx="51683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FFA55A8-D15B-BA32-62D7-45D032916940}"/>
                  </a:ext>
                </a:extLst>
              </p:cNvPr>
              <p:cNvSpPr txBox="1"/>
              <p:nvPr/>
            </p:nvSpPr>
            <p:spPr>
              <a:xfrm>
                <a:off x="81472" y="3043475"/>
                <a:ext cx="5257180" cy="611899"/>
              </a:xfrm>
              <a:prstGeom prst="rect">
                <a:avLst/>
              </a:prstGeom>
              <a:solidFill>
                <a:schemeClr val="accent1">
                  <a:lumMod val="40000"/>
                  <a:lumOff val="60000"/>
                </a:schemeClr>
              </a:solidFill>
            </p:spPr>
            <p:txBody>
              <a:bodyPr wrap="square" rtlCol="0">
                <a:spAutoFit/>
              </a:bodyPr>
              <a:lstStyle/>
              <a:p>
                <a:r>
                  <a:rPr lang="zh-CN" altLang="en-US" sz="1600" dirty="0"/>
                  <a:t>其中</a:t>
                </a:r>
                <a:r>
                  <a:rPr lang="en-US" altLang="zh-CN" sz="1600" dirty="0"/>
                  <a:t>:</a:t>
                </a:r>
                <a:r>
                  <a:rPr lang="en-US" altLang="zh-CN" sz="1600" b="0" dirty="0"/>
                  <a:t> </a:t>
                </a:r>
                <a14:m>
                  <m:oMath xmlns:m="http://schemas.openxmlformats.org/officeDocument/2006/math">
                    <m:r>
                      <a:rPr lang="en-US" altLang="zh-CN" sz="1600" b="0" i="1" smtClean="0">
                        <a:latin typeface="Cambria Math" panose="02040503050406030204" pitchFamily="18" charset="0"/>
                      </a:rPr>
                      <m:t>𝑠</m:t>
                    </m:r>
                    <m:d>
                      <m:dPr>
                        <m:ctrlPr>
                          <a:rPr lang="en-US" altLang="zh-CN" sz="1600" b="0" i="1" smtClean="0">
                            <a:latin typeface="Cambria Math" panose="02040503050406030204" pitchFamily="18" charset="0"/>
                          </a:rPr>
                        </m:ctrlPr>
                      </m:dPr>
                      <m:e>
                        <m:r>
                          <a:rPr lang="en-US" altLang="zh-CN" sz="1600" b="1" i="1" smtClean="0">
                            <a:latin typeface="Cambria Math" panose="02040503050406030204" pitchFamily="18" charset="0"/>
                          </a:rPr>
                          <m:t>𝒙</m:t>
                        </m:r>
                      </m:e>
                    </m:d>
                  </m:oMath>
                </a14:m>
                <a:r>
                  <a:rPr lang="zh-CN" altLang="en-US" sz="1600" dirty="0"/>
                  <a:t>表示在沿轮轴垂直平分线距离 </a:t>
                </a:r>
                <a14:m>
                  <m:oMath xmlns:m="http://schemas.openxmlformats.org/officeDocument/2006/math">
                    <m:r>
                      <a:rPr lang="en-US" altLang="zh-CN" sz="1600" i="1">
                        <a:latin typeface="Cambria Math" panose="02040503050406030204" pitchFamily="18" charset="0"/>
                      </a:rPr>
                      <m:t>𝑙</m:t>
                    </m:r>
                  </m:oMath>
                </a14:m>
                <a:r>
                  <a:rPr lang="en-US" altLang="zh-CN" sz="1600" dirty="0"/>
                  <a:t> </a:t>
                </a:r>
                <a:r>
                  <a:rPr lang="zh-CN" altLang="en-US" sz="1600" dirty="0"/>
                  <a:t>处与机器人轮轴正交的点。</a:t>
                </a:r>
                <a:r>
                  <a:rPr lang="en-US" altLang="zh-CN" sz="1600" b="1" dirty="0"/>
                  <a:t> </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0" i="1" smtClean="0">
                            <a:latin typeface="Cambria Math" panose="02040503050406030204" pitchFamily="18" charset="0"/>
                          </a:rPr>
                          <m:t>𝑝</m:t>
                        </m:r>
                      </m:sub>
                    </m:sSub>
                    <m:r>
                      <a:rPr lang="en-US" altLang="zh-CN" sz="1600" b="1" i="1">
                        <a:latin typeface="Cambria Math" panose="02040503050406030204" pitchFamily="18" charset="0"/>
                      </a:rPr>
                      <m:t>=</m:t>
                    </m:r>
                    <m:sSup>
                      <m:sSupPr>
                        <m:ctrlPr>
                          <a:rPr lang="en-US" altLang="zh-CN" sz="1600" i="1">
                            <a:latin typeface="Cambria Math" panose="02040503050406030204" pitchFamily="18" charset="0"/>
                          </a:rPr>
                        </m:ctrlPr>
                      </m:sSup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i="1">
                                <a:latin typeface="Cambria Math" panose="02040503050406030204" pitchFamily="18" charset="0"/>
                              </a:rPr>
                              <m:t> </m:t>
                            </m:r>
                            <m:r>
                              <a:rPr lang="en-US" altLang="zh-CN" sz="1600" i="1">
                                <a:latin typeface="Cambria Math" panose="02040503050406030204" pitchFamily="18" charset="0"/>
                              </a:rPr>
                              <m:t>𝑦</m:t>
                            </m:r>
                          </m:e>
                        </m:d>
                      </m:e>
                      <m:sup>
                        <m:r>
                          <a:rPr lang="en-US" altLang="zh-CN" sz="1600" i="1">
                            <a:latin typeface="Cambria Math" panose="02040503050406030204" pitchFamily="18" charset="0"/>
                          </a:rPr>
                          <m:t>𝑇</m:t>
                        </m:r>
                      </m:sup>
                    </m:sSup>
                  </m:oMath>
                </a14:m>
                <a:endParaRPr lang="en-US" altLang="zh-CN" sz="1600" b="1" i="1" dirty="0">
                  <a:latin typeface="Cambria Math" panose="02040503050406030204" pitchFamily="18" charset="0"/>
                </a:endParaRPr>
              </a:p>
            </p:txBody>
          </p:sp>
        </mc:Choice>
        <mc:Fallback xmlns="">
          <p:sp>
            <p:nvSpPr>
              <p:cNvPr id="18" name="文本框 17">
                <a:extLst>
                  <a:ext uri="{FF2B5EF4-FFF2-40B4-BE49-F238E27FC236}">
                    <a16:creationId xmlns:a16="http://schemas.microsoft.com/office/drawing/2014/main" id="{EFFA55A8-D15B-BA32-62D7-45D032916940}"/>
                  </a:ext>
                </a:extLst>
              </p:cNvPr>
              <p:cNvSpPr txBox="1">
                <a:spLocks noRot="1" noChangeAspect="1" noMove="1" noResize="1" noEditPoints="1" noAdjustHandles="1" noChangeArrowheads="1" noChangeShapeType="1" noTextEdit="1"/>
              </p:cNvSpPr>
              <p:nvPr/>
            </p:nvSpPr>
            <p:spPr>
              <a:xfrm>
                <a:off x="81472" y="3043475"/>
                <a:ext cx="5257180" cy="611899"/>
              </a:xfrm>
              <a:prstGeom prst="rect">
                <a:avLst/>
              </a:prstGeom>
              <a:blipFill>
                <a:blip r:embed="rId5"/>
                <a:stretch>
                  <a:fillRect l="-579" t="-4950" b="-594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77123498-3F40-6FD5-B79C-1971685CEBF0}"/>
              </a:ext>
            </a:extLst>
          </p:cNvPr>
          <p:cNvSpPr txBox="1"/>
          <p:nvPr/>
        </p:nvSpPr>
        <p:spPr>
          <a:xfrm>
            <a:off x="6433939" y="3376697"/>
            <a:ext cx="1885709" cy="307777"/>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图</a:t>
            </a:r>
            <a:r>
              <a:rPr lang="en-US" altLang="zh-CN" sz="1400" dirty="0">
                <a:latin typeface="Times New Roman" panose="02020603050405020304" pitchFamily="18" charset="0"/>
                <a:cs typeface="Times New Roman" panose="02020603050405020304" pitchFamily="18" charset="0"/>
              </a:rPr>
              <a:t>5. </a:t>
            </a:r>
            <a:r>
              <a:rPr lang="zh-CN" altLang="en-US" sz="1400" dirty="0">
                <a:latin typeface="Times New Roman" panose="02020603050405020304" pitchFamily="18" charset="0"/>
                <a:cs typeface="Times New Roman" panose="02020603050405020304" pitchFamily="18" charset="0"/>
              </a:rPr>
              <a:t>差动驱动机器人</a:t>
            </a:r>
          </a:p>
        </p:txBody>
      </p:sp>
      <p:cxnSp>
        <p:nvCxnSpPr>
          <p:cNvPr id="4" name="直接箭头连接符 3">
            <a:extLst>
              <a:ext uri="{FF2B5EF4-FFF2-40B4-BE49-F238E27FC236}">
                <a16:creationId xmlns:a16="http://schemas.microsoft.com/office/drawing/2014/main" id="{6B3D3455-D05C-A957-6D6E-38BA2D39970B}"/>
              </a:ext>
            </a:extLst>
          </p:cNvPr>
          <p:cNvCxnSpPr>
            <a:cxnSpLocks/>
          </p:cNvCxnSpPr>
          <p:nvPr/>
        </p:nvCxnSpPr>
        <p:spPr>
          <a:xfrm>
            <a:off x="7639878" y="1961322"/>
            <a:ext cx="679770" cy="828261"/>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0110BBA7-39EF-06E0-3703-E0956A288C6C}"/>
              </a:ext>
            </a:extLst>
          </p:cNvPr>
          <p:cNvGrpSpPr/>
          <p:nvPr/>
        </p:nvGrpSpPr>
        <p:grpSpPr>
          <a:xfrm>
            <a:off x="992728" y="1369595"/>
            <a:ext cx="3837688" cy="880369"/>
            <a:chOff x="992728" y="1471333"/>
            <a:chExt cx="3837688" cy="880369"/>
          </a:xfrm>
          <a:solidFill>
            <a:schemeClr val="accent4">
              <a:lumMod val="20000"/>
              <a:lumOff val="80000"/>
            </a:schemeClr>
          </a:solidFill>
        </p:grpSpPr>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4583F3B-0BEB-D6BC-9523-8DD843D1DBF7}"/>
                    </a:ext>
                  </a:extLst>
                </p:cNvPr>
                <p:cNvSpPr txBox="1"/>
                <p:nvPr/>
              </p:nvSpPr>
              <p:spPr>
                <a:xfrm>
                  <a:off x="992728" y="1471333"/>
                  <a:ext cx="2696700" cy="880369"/>
                </a:xfrm>
                <a:prstGeom prst="rect">
                  <a:avLst/>
                </a:prstGeom>
                <a:grpFill/>
              </p:spPr>
              <p:txBody>
                <a:bodyPr wrap="none" lIns="0" tIns="0" rIns="0" bIns="0" rtlCol="0">
                  <a:spAutoFit/>
                </a:bodyPr>
                <a:lstStyle/>
                <a:p>
                  <a14:m>
                    <m:oMath xmlns:m="http://schemas.openxmlformats.org/officeDocument/2006/math">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mr>
                            <m:m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mr>
                            <m:m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sty m:val="p"/>
                                    <m:brk m:alnAt="7"/>
                                  </m:rPr>
                                  <a:rPr lang="en-US" altLang="zh-CN" b="0" i="0" smtClean="0">
                                    <a:latin typeface="Cambria Math" panose="02040503050406030204" pitchFamily="18" charset="0"/>
                                  </a:rPr>
                                  <m:t>c</m:t>
                                </m:r>
                                <m:r>
                                  <m:rPr>
                                    <m:sty m:val="p"/>
                                  </m:rPr>
                                  <a:rPr lang="en-US" altLang="zh-CN" b="0" i="0" smtClean="0">
                                    <a:latin typeface="Cambria Math" panose="02040503050406030204" pitchFamily="18" charset="0"/>
                                  </a:rPr>
                                  <m:t>os</m:t>
                                </m:r>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e>
                              <m:e>
                                <m:r>
                                  <a:rPr lang="en-US" altLang="zh-CN" b="0" i="1" smtClean="0">
                                    <a:latin typeface="Cambria Math" panose="02040503050406030204" pitchFamily="18" charset="0"/>
                                  </a:rPr>
                                  <m:t>0</m:t>
                                </m:r>
                              </m:e>
                            </m:mr>
                            <m:mr>
                              <m:e>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𝑣</m:t>
                                </m:r>
                              </m:e>
                            </m:mr>
                            <m:mr>
                              <m:e>
                                <m:r>
                                  <a:rPr lang="en-US" altLang="zh-CN" b="0" i="1" smtClean="0">
                                    <a:latin typeface="Cambria Math" panose="02040503050406030204" pitchFamily="18" charset="0"/>
                                  </a:rPr>
                                  <m:t>𝑤</m:t>
                                </m:r>
                              </m:e>
                            </m:mr>
                          </m:m>
                        </m:e>
                      </m:d>
                    </m:oMath>
                  </a14:m>
                  <a:r>
                    <a:rPr lang="en-US" altLang="zh-CN" b="0" dirty="0"/>
                    <a:t>.</a:t>
                  </a:r>
                </a:p>
              </p:txBody>
            </p:sp>
          </mc:Choice>
          <mc:Fallback xmlns="">
            <p:sp>
              <p:nvSpPr>
                <p:cNvPr id="20" name="文本框 19">
                  <a:extLst>
                    <a:ext uri="{FF2B5EF4-FFF2-40B4-BE49-F238E27FC236}">
                      <a16:creationId xmlns:a16="http://schemas.microsoft.com/office/drawing/2014/main" id="{64583F3B-0BEB-D6BC-9523-8DD843D1DBF7}"/>
                    </a:ext>
                  </a:extLst>
                </p:cNvPr>
                <p:cNvSpPr txBox="1">
                  <a:spLocks noRot="1" noChangeAspect="1" noMove="1" noResize="1" noEditPoints="1" noAdjustHandles="1" noChangeArrowheads="1" noChangeShapeType="1" noTextEdit="1"/>
                </p:cNvSpPr>
                <p:nvPr/>
              </p:nvSpPr>
              <p:spPr>
                <a:xfrm>
                  <a:off x="992728" y="1471333"/>
                  <a:ext cx="2696700" cy="880369"/>
                </a:xfrm>
                <a:prstGeom prst="rect">
                  <a:avLst/>
                </a:prstGeom>
                <a:blipFill>
                  <a:blip r:embed="rId6"/>
                  <a:stretch>
                    <a:fillRect r="-4525"/>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F67E1CA7-892D-D932-3D3E-2F75B364013B}"/>
                </a:ext>
              </a:extLst>
            </p:cNvPr>
            <p:cNvSpPr txBox="1"/>
            <p:nvPr/>
          </p:nvSpPr>
          <p:spPr>
            <a:xfrm>
              <a:off x="4313581" y="1669753"/>
              <a:ext cx="51683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D8B685D-76AE-2AAC-20B6-DAA6CF71E102}"/>
                  </a:ext>
                </a:extLst>
              </p:cNvPr>
              <p:cNvSpPr txBox="1"/>
              <p:nvPr/>
            </p:nvSpPr>
            <p:spPr>
              <a:xfrm>
                <a:off x="316153" y="3716607"/>
                <a:ext cx="8511689" cy="2956194"/>
              </a:xfrm>
              <a:prstGeom prst="rect">
                <a:avLst/>
              </a:prstGeom>
              <a:solidFill>
                <a:schemeClr val="accent4">
                  <a:lumMod val="20000"/>
                  <a:lumOff val="80000"/>
                </a:schemeClr>
              </a:solidFill>
            </p:spPr>
            <p:txBody>
              <a:bodyPr wrap="square" lIns="0" tIns="0" rIns="0" bIns="0" rtlCol="0">
                <a:spAutoFit/>
              </a:bodyPr>
              <a:lstStyle/>
              <a:p>
                <a:r>
                  <a:rPr lang="zh-CN" altLang="en-US" b="0" dirty="0"/>
                  <a:t>对</a:t>
                </a:r>
                <a:r>
                  <a:rPr lang="en-US" altLang="zh-CN" b="0" dirty="0"/>
                  <a:t>(2)</a:t>
                </a:r>
                <a:r>
                  <a:rPr lang="zh-CN" altLang="en-US" dirty="0"/>
                  <a:t>式求导</a:t>
                </a:r>
                <a:r>
                  <a:rPr lang="en-US" altLang="zh-CN" dirty="0"/>
                  <a:t>:</a:t>
                </a:r>
              </a:p>
              <a:p>
                <a:pPr algn="just"/>
                <a:r>
                  <a:rPr lang="en-US" altLang="zh-CN" b="0" dirty="0"/>
                  <a:t>                                         </a:t>
                </a:r>
                <a:r>
                  <a:rPr lang="en-US" altLang="zh-CN" dirty="0"/>
                  <a:t>(3)</a:t>
                </a:r>
                <a:endParaRPr lang="en-US" altLang="zh-CN" b="0" dirty="0"/>
              </a:p>
              <a:p>
                <a:r>
                  <a:rPr lang="zh-CN" altLang="en-US" dirty="0"/>
                  <a:t>将</a:t>
                </a:r>
                <a:r>
                  <a:rPr lang="en-US" altLang="zh-CN" b="0" dirty="0"/>
                  <a:t>(</a:t>
                </a:r>
                <a:r>
                  <a:rPr lang="en-US" altLang="zh-CN" dirty="0"/>
                  <a:t>1</a:t>
                </a:r>
                <a:r>
                  <a:rPr lang="en-US" altLang="zh-CN" b="0" dirty="0"/>
                  <a:t>)</a:t>
                </a:r>
                <a:r>
                  <a:rPr lang="zh-CN" altLang="en-US" dirty="0"/>
                  <a:t>式代入</a:t>
                </a:r>
                <a:r>
                  <a:rPr lang="en-US" altLang="zh-CN" dirty="0"/>
                  <a:t>(3)</a:t>
                </a:r>
                <a:r>
                  <a:rPr lang="zh-CN" altLang="en-US" dirty="0"/>
                  <a:t>式</a:t>
                </a:r>
                <a:r>
                  <a:rPr lang="en-US" altLang="zh-CN" dirty="0"/>
                  <a:t>:</a:t>
                </a:r>
                <a:endParaRPr lang="zh-CN" altLang="en-US" dirty="0"/>
              </a:p>
              <a:p>
                <a:pPr algn="ctr"/>
                <a14:m>
                  <m:oMath xmlns:m="http://schemas.openxmlformats.org/officeDocument/2006/math">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𝑠</m:t>
                        </m:r>
                      </m:e>
                    </m:acc>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𝑣</m:t>
                              </m:r>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m:t>
                              </m:r>
                              <m:r>
                                <m:rPr>
                                  <m:brk m:alnAt="7"/>
                                </m:rP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mr>
                          <m:mr>
                            <m:e>
                              <m:r>
                                <a:rPr lang="en-US" altLang="zh-CN" b="0" i="1" smtClean="0">
                                  <a:latin typeface="Cambria Math" panose="02040503050406030204" pitchFamily="18" charset="0"/>
                                </a:rPr>
                                <m:t>𝑤</m:t>
                              </m:r>
                              <m:r>
                                <m:rPr>
                                  <m:sty m:val="p"/>
                                </m:rPr>
                                <a:rPr lang="en-US" altLang="zh-CN">
                                  <a:latin typeface="Cambria Math" panose="02040503050406030204" pitchFamily="18" charset="0"/>
                                </a:rPr>
                                <m:t>sin</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mr>
                        </m:m>
                      </m:e>
                    </m:d>
                    <m:r>
                      <a:rPr lang="en-US" altLang="zh-CN" b="0" i="1" smtClean="0">
                        <a:latin typeface="Cambria Math" panose="02040503050406030204" pitchFamily="18" charset="0"/>
                      </a:rPr>
                      <m:t>+</m:t>
                    </m:r>
                    <m:r>
                      <a:rPr lang="en-US" altLang="zh-CN" b="0" i="1" smtClean="0">
                        <a:latin typeface="Cambria Math" panose="02040503050406030204" pitchFamily="18" charset="0"/>
                      </a:rPr>
                      <m:t>𝑙𝑤</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b="0" i="0" smtClean="0">
                                  <a:latin typeface="Cambria Math" panose="02040503050406030204" pitchFamily="18" charset="0"/>
                                </a:rPr>
                                <m:t>−</m:t>
                              </m:r>
                              <m:r>
                                <m:rPr>
                                  <m:sty m:val="p"/>
                                </m:rPr>
                                <a:rPr lang="en-US" altLang="zh-CN">
                                  <a:latin typeface="Cambria Math" panose="02040503050406030204" pitchFamily="18" charset="0"/>
                                </a:rPr>
                                <m:t>s</m:t>
                              </m:r>
                              <m:r>
                                <m:rPr>
                                  <m:sty m:val="p"/>
                                </m:rPr>
                                <a:rPr lang="en-US" altLang="zh-CN" b="0" i="0" smtClean="0">
                                  <a:latin typeface="Cambria Math" panose="02040503050406030204" pitchFamily="18" charset="0"/>
                                </a:rPr>
                                <m:t>in</m:t>
                              </m:r>
                              <m:r>
                                <m:rPr>
                                  <m:brk m:alnAt="7"/>
                                </m:rP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mr>
                          <m:mr>
                            <m:e>
                              <m:r>
                                <m:rPr>
                                  <m:sty m:val="p"/>
                                </m:rPr>
                                <a:rPr lang="en-US" altLang="zh-CN" b="0" i="0" smtClean="0">
                                  <a:latin typeface="Cambria Math" panose="02040503050406030204" pitchFamily="18" charset="0"/>
                                </a:rPr>
                                <m:t>cos</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mr>
                        </m:m>
                      </m:e>
                    </m:d>
                  </m:oMath>
                </a14:m>
                <a:r>
                  <a:rPr lang="en-US" altLang="zh-CN" dirty="0"/>
                  <a:t> </a:t>
                </a:r>
                <a14:m>
                  <m:oMath xmlns:m="http://schemas.openxmlformats.org/officeDocument/2006/math">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𝑣</m:t>
                              </m:r>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𝜃</m:t>
                                      </m:r>
                                    </m:e>
                                  </m:d>
                                </m:e>
                              </m:func>
                              <m:r>
                                <a:rPr lang="en-US" altLang="zh-CN" i="1">
                                  <a:latin typeface="Cambria Math" panose="02040503050406030204" pitchFamily="18" charset="0"/>
                                </a:rPr>
                                <m:t>−</m:t>
                              </m:r>
                              <m:r>
                                <a:rPr lang="en-US" altLang="zh-CN" i="1">
                                  <a:latin typeface="Cambria Math" panose="02040503050406030204" pitchFamily="18" charset="0"/>
                                </a:rPr>
                                <m:t>𝑙𝑤</m:t>
                              </m:r>
                              <m:r>
                                <m:rPr>
                                  <m:sty m:val="p"/>
                                </m:rPr>
                                <a:rPr lang="en-US" altLang="zh-CN">
                                  <a:latin typeface="Cambria Math" panose="02040503050406030204" pitchFamily="18" charset="0"/>
                                </a:rPr>
                                <m:t>sin</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e>
                          </m:mr>
                          <m:mr>
                            <m:e>
                              <m:r>
                                <a:rPr lang="en-US" altLang="zh-CN" i="1">
                                  <a:latin typeface="Cambria Math" panose="02040503050406030204" pitchFamily="18" charset="0"/>
                                </a:rPr>
                                <m:t>𝑤</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𝜃</m:t>
                                      </m:r>
                                    </m:e>
                                  </m:d>
                                </m:e>
                              </m:func>
                              <m:r>
                                <a:rPr lang="en-US" altLang="zh-CN" i="1">
                                  <a:latin typeface="Cambria Math" panose="02040503050406030204" pitchFamily="18" charset="0"/>
                                </a:rPr>
                                <m:t>+</m:t>
                              </m:r>
                              <m:r>
                                <a:rPr lang="en-US" altLang="zh-CN" i="1">
                                  <a:latin typeface="Cambria Math" panose="02040503050406030204" pitchFamily="18" charset="0"/>
                                </a:rPr>
                                <m:t>𝑙𝑤</m:t>
                              </m:r>
                              <m:r>
                                <m:rPr>
                                  <m:sty m:val="p"/>
                                </m:rPr>
                                <a:rPr lang="en-US" altLang="zh-CN">
                                  <a:latin typeface="Cambria Math" panose="02040503050406030204" pitchFamily="18" charset="0"/>
                                </a:rPr>
                                <m:t>cos</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e>
                          </m:mr>
                        </m:m>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𝑙</m:t>
                        </m:r>
                      </m:sub>
                    </m:sSub>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𝑣</m:t>
                              </m:r>
                            </m:e>
                          </m:mr>
                          <m:mr>
                            <m:e>
                              <m:r>
                                <a:rPr lang="en-US" altLang="zh-CN" i="1">
                                  <a:latin typeface="Cambria Math" panose="02040503050406030204" pitchFamily="18" charset="0"/>
                                </a:rPr>
                                <m:t>𝑤</m:t>
                              </m:r>
                            </m:e>
                          </m:mr>
                        </m:m>
                      </m:e>
                    </m:d>
                  </m:oMath>
                </a14:m>
                <a:r>
                  <a:rPr lang="en-US" altLang="zh-CN" i="1" dirty="0">
                    <a:latin typeface="Cambria Math" panose="02040503050406030204" pitchFamily="18" charset="0"/>
                  </a:rPr>
                  <a:t>.       </a:t>
                </a:r>
                <a:r>
                  <a:rPr lang="en-US" altLang="zh-CN" dirty="0"/>
                  <a:t>(4)</a:t>
                </a:r>
              </a:p>
              <a:p>
                <a:pPr algn="ctr"/>
                <a:endParaRPr lang="en-US" altLang="zh-CN" dirty="0"/>
              </a:p>
              <a:p>
                <a:r>
                  <a:rPr lang="zh-CN" altLang="en-US" sz="1600" dirty="0">
                    <a:latin typeface="Cambria Math" panose="02040503050406030204" pitchFamily="18" charset="0"/>
                  </a:rPr>
                  <a:t>其中</a:t>
                </a:r>
                <a:r>
                  <a:rPr lang="en-US" altLang="zh-CN" sz="1600" dirty="0">
                    <a:latin typeface="Cambria Math" panose="02040503050406030204" pitchFamily="18" charset="0"/>
                  </a:rPr>
                  <a:t>: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𝑙</m:t>
                        </m:r>
                      </m:sub>
                    </m:sSub>
                    <m:r>
                      <a:rPr lang="en-US" altLang="zh-CN" sz="1600" i="1" smtClean="0">
                        <a:latin typeface="Cambria Math" panose="02040503050406030204" pitchFamily="18" charset="0"/>
                      </a:rPr>
                      <m:t>(</m:t>
                    </m:r>
                    <m:r>
                      <a:rPr lang="en-US" altLang="zh-CN" sz="1600" i="1" smtClean="0">
                        <a:latin typeface="Cambria Math" panose="02040503050406030204" pitchFamily="18" charset="0"/>
                      </a:rPr>
                      <m:t>𝜃</m:t>
                    </m:r>
                    <m:r>
                      <a:rPr lang="en-US" altLang="zh-CN" sz="1600" i="1" smtClean="0">
                        <a:latin typeface="Cambria Math" panose="02040503050406030204" pitchFamily="18" charset="0"/>
                      </a:rPr>
                      <m:t>)</m:t>
                    </m:r>
                  </m:oMath>
                </a14:m>
                <a:r>
                  <a:rPr lang="en-US" altLang="zh-CN" sz="1600" dirty="0">
                    <a:latin typeface="Cambria Math" panose="02040503050406030204" pitchFamily="18" charset="0"/>
                  </a:rPr>
                  <a:t>=</a:t>
                </a:r>
                <a14:m>
                  <m:oMath xmlns:m="http://schemas.openxmlformats.org/officeDocument/2006/math">
                    <m:d>
                      <m:dPr>
                        <m:begChr m:val="["/>
                        <m:endChr m:val="]"/>
                        <m:ctrlPr>
                          <a:rPr lang="en-US" altLang="zh-CN" sz="1600" i="1" dirty="0" smtClean="0">
                            <a:latin typeface="Cambria Math" panose="02040503050406030204" pitchFamily="18" charset="0"/>
                          </a:rPr>
                        </m:ctrlPr>
                      </m:dPr>
                      <m:e>
                        <m:m>
                          <m:mPr>
                            <m:mcs>
                              <m:mc>
                                <m:mcPr>
                                  <m:count m:val="2"/>
                                  <m:mcJc m:val="center"/>
                                </m:mcPr>
                              </m:mc>
                            </m:mcs>
                            <m:ctrlPr>
                              <a:rPr lang="en-US" altLang="zh-CN" sz="1600" i="1" dirty="0" smtClean="0">
                                <a:latin typeface="Cambria Math" panose="02040503050406030204" pitchFamily="18" charset="0"/>
                              </a:rPr>
                            </m:ctrlPr>
                          </m:mPr>
                          <m:mr>
                            <m:e>
                              <m:func>
                                <m:funcPr>
                                  <m:ctrlPr>
                                    <a:rPr lang="en-US" altLang="zh-CN" sz="1600" i="1">
                                      <a:latin typeface="Cambria Math" panose="02040503050406030204" pitchFamily="18" charset="0"/>
                                    </a:rPr>
                                  </m:ctrlPr>
                                </m:funcPr>
                                <m:fName>
                                  <m:r>
                                    <m:rPr>
                                      <m:sty m:val="p"/>
                                      <m:brk m:alnAt="7"/>
                                    </m:rPr>
                                    <a:rPr lang="en-US" altLang="zh-CN" sz="1600">
                                      <a:latin typeface="Cambria Math" panose="02040503050406030204" pitchFamily="18" charset="0"/>
                                    </a:rPr>
                                    <m:t>c</m:t>
                                  </m:r>
                                  <m:r>
                                    <m:rPr>
                                      <m:sty m:val="p"/>
                                    </m:rPr>
                                    <a:rPr lang="en-US" altLang="zh-CN" sz="1600">
                                      <a:latin typeface="Cambria Math" panose="02040503050406030204" pitchFamily="18" charset="0"/>
                                    </a:rPr>
                                    <m:t>os</m:t>
                                  </m:r>
                                </m:fName>
                                <m:e>
                                  <m:d>
                                    <m:dPr>
                                      <m:ctrlPr>
                                        <a:rPr lang="en-US" altLang="zh-CN" sz="1600" i="1">
                                          <a:latin typeface="Cambria Math" panose="02040503050406030204" pitchFamily="18" charset="0"/>
                                        </a:rPr>
                                      </m:ctrlPr>
                                    </m:dPr>
                                    <m:e>
                                      <m:r>
                                        <a:rPr lang="en-US" altLang="zh-CN" sz="1600" i="1">
                                          <a:latin typeface="Cambria Math" panose="02040503050406030204" pitchFamily="18" charset="0"/>
                                        </a:rPr>
                                        <m:t>𝜃</m:t>
                                      </m:r>
                                    </m:e>
                                  </m:d>
                                </m:e>
                              </m:func>
                            </m:e>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sin</m:t>
                                  </m:r>
                                </m:fName>
                                <m:e>
                                  <m:d>
                                    <m:dPr>
                                      <m:ctrlPr>
                                        <a:rPr lang="en-US" altLang="zh-CN" sz="1600" i="1">
                                          <a:latin typeface="Cambria Math" panose="02040503050406030204" pitchFamily="18" charset="0"/>
                                        </a:rPr>
                                      </m:ctrlPr>
                                    </m:dPr>
                                    <m:e>
                                      <m:r>
                                        <a:rPr lang="en-US" altLang="zh-CN" sz="1600" i="1">
                                          <a:latin typeface="Cambria Math" panose="02040503050406030204" pitchFamily="18" charset="0"/>
                                        </a:rPr>
                                        <m:t>𝜃</m:t>
                                      </m:r>
                                    </m:e>
                                  </m:d>
                                </m:e>
                              </m:func>
                            </m:e>
                          </m:mr>
                          <m:mr>
                            <m:e>
                              <m:r>
                                <a:rPr lang="en-US" altLang="zh-CN" sz="1600" b="0" i="1" dirty="0" smtClean="0">
                                  <a:latin typeface="Cambria Math" panose="02040503050406030204" pitchFamily="18" charset="0"/>
                                </a:rPr>
                                <m:t>−</m:t>
                              </m:r>
                              <m:f>
                                <m:fPr>
                                  <m:ctrlPr>
                                    <a:rPr lang="en-US" altLang="zh-CN" sz="1600" b="0" i="1" dirty="0" smtClean="0">
                                      <a:latin typeface="Cambria Math" panose="02040503050406030204" pitchFamily="18" charset="0"/>
                                    </a:rPr>
                                  </m:ctrlPr>
                                </m:fPr>
                                <m:num>
                                  <m:r>
                                    <a:rPr lang="en-US" altLang="zh-CN" sz="1600" b="0" i="1" dirty="0" smtClean="0">
                                      <a:latin typeface="Cambria Math" panose="02040503050406030204" pitchFamily="18" charset="0"/>
                                    </a:rPr>
                                    <m:t>1</m:t>
                                  </m:r>
                                </m:num>
                                <m:den>
                                  <m:r>
                                    <a:rPr lang="en-US" altLang="zh-CN" sz="1600" b="0" i="1" dirty="0" smtClean="0">
                                      <a:latin typeface="Cambria Math" panose="02040503050406030204" pitchFamily="18" charset="0"/>
                                    </a:rPr>
                                    <m:t>𝑙</m:t>
                                  </m:r>
                                </m:den>
                              </m:f>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sin</m:t>
                                  </m:r>
                                </m:fName>
                                <m:e>
                                  <m:d>
                                    <m:dPr>
                                      <m:ctrlPr>
                                        <a:rPr lang="en-US" altLang="zh-CN" sz="1600" i="1">
                                          <a:latin typeface="Cambria Math" panose="02040503050406030204" pitchFamily="18" charset="0"/>
                                        </a:rPr>
                                      </m:ctrlPr>
                                    </m:dPr>
                                    <m:e>
                                      <m:r>
                                        <a:rPr lang="en-US" altLang="zh-CN" sz="1600" i="1">
                                          <a:latin typeface="Cambria Math" panose="02040503050406030204" pitchFamily="18" charset="0"/>
                                        </a:rPr>
                                        <m:t>𝜃</m:t>
                                      </m:r>
                                    </m:e>
                                  </m:d>
                                </m:e>
                              </m:func>
                            </m:e>
                            <m:e>
                              <m:f>
                                <m:fPr>
                                  <m:ctrlPr>
                                    <a:rPr lang="en-US" altLang="zh-CN" sz="1600" i="1" dirty="0">
                                      <a:latin typeface="Cambria Math" panose="02040503050406030204" pitchFamily="18" charset="0"/>
                                    </a:rPr>
                                  </m:ctrlPr>
                                </m:fPr>
                                <m:num>
                                  <m:r>
                                    <a:rPr lang="en-US" altLang="zh-CN" sz="1600" i="1" dirty="0">
                                      <a:latin typeface="Cambria Math" panose="02040503050406030204" pitchFamily="18" charset="0"/>
                                    </a:rPr>
                                    <m:t>1</m:t>
                                  </m:r>
                                </m:num>
                                <m:den>
                                  <m:r>
                                    <a:rPr lang="en-US" altLang="zh-CN" sz="1600" i="1" dirty="0">
                                      <a:latin typeface="Cambria Math" panose="02040503050406030204" pitchFamily="18" charset="0"/>
                                    </a:rPr>
                                    <m:t>𝑙</m:t>
                                  </m:r>
                                </m:den>
                              </m:f>
                              <m:func>
                                <m:funcPr>
                                  <m:ctrlPr>
                                    <a:rPr lang="en-US" altLang="zh-CN" sz="1600" i="1">
                                      <a:latin typeface="Cambria Math" panose="02040503050406030204" pitchFamily="18" charset="0"/>
                                    </a:rPr>
                                  </m:ctrlPr>
                                </m:funcPr>
                                <m:fName>
                                  <m:r>
                                    <m:rPr>
                                      <m:sty m:val="p"/>
                                    </m:rPr>
                                    <a:rPr lang="en-US" altLang="zh-CN" sz="1600" b="0" i="0" smtClean="0">
                                      <a:latin typeface="Cambria Math" panose="02040503050406030204" pitchFamily="18" charset="0"/>
                                    </a:rPr>
                                    <m:t>co</m:t>
                                  </m:r>
                                  <m:r>
                                    <m:rPr>
                                      <m:sty m:val="p"/>
                                    </m:rPr>
                                    <a:rPr lang="en-US" altLang="zh-CN" sz="1600">
                                      <a:latin typeface="Cambria Math" panose="02040503050406030204" pitchFamily="18" charset="0"/>
                                    </a:rPr>
                                    <m:t>s</m:t>
                                  </m:r>
                                </m:fName>
                                <m:e>
                                  <m:d>
                                    <m:dPr>
                                      <m:ctrlPr>
                                        <a:rPr lang="en-US" altLang="zh-CN" sz="1600" i="1">
                                          <a:latin typeface="Cambria Math" panose="02040503050406030204" pitchFamily="18" charset="0"/>
                                        </a:rPr>
                                      </m:ctrlPr>
                                    </m:dPr>
                                    <m:e>
                                      <m:r>
                                        <a:rPr lang="en-US" altLang="zh-CN" sz="1600" i="1">
                                          <a:latin typeface="Cambria Math" panose="02040503050406030204" pitchFamily="18" charset="0"/>
                                        </a:rPr>
                                        <m:t>𝜃</m:t>
                                      </m:r>
                                    </m:e>
                                  </m:d>
                                </m:e>
                              </m:func>
                            </m:e>
                          </m:mr>
                        </m:m>
                      </m:e>
                    </m:d>
                  </m:oMath>
                </a14:m>
                <a:r>
                  <a:rPr lang="en-US" altLang="zh-CN" sz="1600" dirty="0">
                    <a:latin typeface="Cambria Math" panose="02040503050406030204" pitchFamily="18" charset="0"/>
                  </a:rPr>
                  <a:t>.</a:t>
                </a:r>
              </a:p>
              <a:p>
                <a:pPr algn="ctr"/>
                <a14:m>
                  <m:oMath xmlns:m="http://schemas.openxmlformats.org/officeDocument/2006/math">
                    <m:d>
                      <m:dPr>
                        <m:begChr m:val="["/>
                        <m:endChr m:val="]"/>
                        <m:ctrlPr>
                          <a:rPr lang="en-US" altLang="zh-CN" i="1" smtClean="0">
                            <a:solidFill>
                              <a:srgbClr val="C00000"/>
                            </a:solidFill>
                            <a:latin typeface="Cambria Math" panose="02040503050406030204" pitchFamily="18" charset="0"/>
                          </a:rPr>
                        </m:ctrlPr>
                      </m:dPr>
                      <m:e>
                        <m:m>
                          <m:mPr>
                            <m:mcs>
                              <m:mc>
                                <m:mcPr>
                                  <m:count m:val="1"/>
                                  <m:mcJc m:val="center"/>
                                </m:mcPr>
                              </m:mc>
                            </m:mcs>
                            <m:ctrlPr>
                              <a:rPr lang="en-US" altLang="zh-CN" i="1">
                                <a:solidFill>
                                  <a:srgbClr val="C00000"/>
                                </a:solidFill>
                                <a:latin typeface="Cambria Math" panose="02040503050406030204" pitchFamily="18" charset="0"/>
                              </a:rPr>
                            </m:ctrlPr>
                          </m:mPr>
                          <m:mr>
                            <m:e>
                              <m:r>
                                <m:rPr>
                                  <m:brk m:alnAt="7"/>
                                </m:rPr>
                                <a:rPr lang="en-US" altLang="zh-CN" i="1">
                                  <a:solidFill>
                                    <a:srgbClr val="C00000"/>
                                  </a:solidFill>
                                  <a:latin typeface="Cambria Math" panose="02040503050406030204" pitchFamily="18" charset="0"/>
                                </a:rPr>
                                <m:t>𝑣</m:t>
                              </m:r>
                            </m:e>
                          </m:mr>
                          <m:mr>
                            <m:e>
                              <m:r>
                                <a:rPr lang="en-US" altLang="zh-CN" i="1">
                                  <a:solidFill>
                                    <a:srgbClr val="C00000"/>
                                  </a:solidFill>
                                  <a:latin typeface="Cambria Math" panose="02040503050406030204" pitchFamily="18" charset="0"/>
                                </a:rPr>
                                <m:t>𝑤</m:t>
                              </m:r>
                            </m:e>
                          </m:mr>
                        </m:m>
                      </m:e>
                    </m:d>
                    <m:r>
                      <a:rPr lang="en-US" altLang="zh-CN" b="0" i="1" smtClean="0">
                        <a:solidFill>
                          <a:srgbClr val="C00000"/>
                        </a:solidFill>
                        <a:latin typeface="Cambria Math" panose="02040503050406030204" pitchFamily="18" charset="0"/>
                      </a:rPr>
                      <m:t>=</m:t>
                    </m:r>
                    <m:sSubSup>
                      <m:sSubSupPr>
                        <m:ctrlPr>
                          <a:rPr lang="en-US" altLang="zh-CN" i="1" smtClean="0">
                            <a:solidFill>
                              <a:srgbClr val="C00000"/>
                            </a:solidFill>
                            <a:latin typeface="Cambria Math" panose="02040503050406030204" pitchFamily="18" charset="0"/>
                          </a:rPr>
                        </m:ctrlPr>
                      </m:sSubSupPr>
                      <m:e>
                        <m:r>
                          <a:rPr lang="en-US" altLang="zh-CN" b="0" i="1" smtClean="0">
                            <a:solidFill>
                              <a:srgbClr val="C00000"/>
                            </a:solidFill>
                            <a:latin typeface="Cambria Math" panose="02040503050406030204" pitchFamily="18" charset="0"/>
                          </a:rPr>
                          <m:t>𝑅</m:t>
                        </m:r>
                      </m:e>
                      <m:sub>
                        <m:r>
                          <a:rPr lang="en-US" altLang="zh-CN" b="0" i="1" smtClean="0">
                            <a:solidFill>
                              <a:srgbClr val="C00000"/>
                            </a:solidFill>
                            <a:latin typeface="Cambria Math" panose="02040503050406030204" pitchFamily="18" charset="0"/>
                          </a:rPr>
                          <m:t>𝑙</m:t>
                        </m:r>
                      </m:sub>
                      <m:sup>
                        <m:r>
                          <a:rPr lang="en-US" altLang="zh-CN" b="0" i="1" smtClean="0">
                            <a:solidFill>
                              <a:srgbClr val="C00000"/>
                            </a:solidFill>
                            <a:latin typeface="Cambria Math" panose="02040503050406030204" pitchFamily="18" charset="0"/>
                          </a:rPr>
                          <m:t>−1</m:t>
                        </m:r>
                      </m:sup>
                    </m:sSubSup>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𝜃</m:t>
                        </m:r>
                      </m:e>
                    </m:d>
                  </m:oMath>
                </a14:m>
                <a:r>
                  <a:rPr lang="en-US" altLang="zh-CN" dirty="0">
                    <a:solidFill>
                      <a:srgbClr val="C00000"/>
                    </a:solidFill>
                  </a:rPr>
                  <a:t> </a:t>
                </a:r>
                <a14:m>
                  <m:oMath xmlns:m="http://schemas.openxmlformats.org/officeDocument/2006/math">
                    <m:acc>
                      <m:accPr>
                        <m:chr m:val="̇"/>
                        <m:ctrlPr>
                          <a:rPr lang="en-US" altLang="zh-CN" i="1" dirty="0">
                            <a:solidFill>
                              <a:srgbClr val="C00000"/>
                            </a:solidFill>
                            <a:latin typeface="Cambria Math" panose="02040503050406030204" pitchFamily="18" charset="0"/>
                          </a:rPr>
                        </m:ctrlPr>
                      </m:accPr>
                      <m:e>
                        <m:r>
                          <a:rPr lang="en-US" altLang="zh-CN" i="1" dirty="0">
                            <a:solidFill>
                              <a:srgbClr val="C00000"/>
                            </a:solidFill>
                            <a:latin typeface="Cambria Math" panose="02040503050406030204" pitchFamily="18" charset="0"/>
                          </a:rPr>
                          <m:t>𝑠</m:t>
                        </m:r>
                      </m:e>
                    </m:acc>
                    <m:d>
                      <m:dPr>
                        <m:ctrlPr>
                          <a:rPr lang="en-US" altLang="zh-CN" i="1">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𝒙</m:t>
                        </m:r>
                      </m:e>
                    </m:d>
                  </m:oMath>
                </a14:m>
                <a:endParaRPr lang="en-US" altLang="zh-CN" sz="1600" dirty="0">
                  <a:solidFill>
                    <a:srgbClr val="C00000"/>
                  </a:solidFill>
                  <a:latin typeface="Cambria Math" panose="02040503050406030204" pitchFamily="18" charset="0"/>
                </a:endParaRPr>
              </a:p>
            </p:txBody>
          </p:sp>
        </mc:Choice>
        <mc:Fallback xmlns="">
          <p:sp>
            <p:nvSpPr>
              <p:cNvPr id="23" name="文本框 22">
                <a:extLst>
                  <a:ext uri="{FF2B5EF4-FFF2-40B4-BE49-F238E27FC236}">
                    <a16:creationId xmlns:a16="http://schemas.microsoft.com/office/drawing/2014/main" id="{1D8B685D-76AE-2AAC-20B6-DAA6CF71E102}"/>
                  </a:ext>
                </a:extLst>
              </p:cNvPr>
              <p:cNvSpPr txBox="1">
                <a:spLocks noRot="1" noChangeAspect="1" noMove="1" noResize="1" noEditPoints="1" noAdjustHandles="1" noChangeArrowheads="1" noChangeShapeType="1" noTextEdit="1"/>
              </p:cNvSpPr>
              <p:nvPr/>
            </p:nvSpPr>
            <p:spPr>
              <a:xfrm>
                <a:off x="316153" y="3716607"/>
                <a:ext cx="8511689" cy="2956194"/>
              </a:xfrm>
              <a:prstGeom prst="rect">
                <a:avLst/>
              </a:prstGeom>
              <a:blipFill>
                <a:blip r:embed="rId7"/>
                <a:stretch>
                  <a:fillRect l="-1719" t="-3299" b="-10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6220162"/>
      </p:ext>
    </p:extLst>
  </p:cSld>
  <p:clrMapOvr>
    <a:masterClrMapping/>
  </p:clrMapOvr>
  <mc:AlternateContent xmlns:mc="http://schemas.openxmlformats.org/markup-compatibility/2006" xmlns:p14="http://schemas.microsoft.com/office/powerpoint/2010/main">
    <mc:Choice Requires="p14">
      <p:transition spd="slow" p14:dur="2000" advTm="27650"/>
    </mc:Choice>
    <mc:Fallback xmlns="">
      <p:transition spd="slow" advTm="2765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1626958" y="1931579"/>
            <a:ext cx="6071463" cy="540000"/>
            <a:chOff x="1644473" y="1493857"/>
            <a:chExt cx="6071463" cy="540000"/>
          </a:xfrm>
        </p:grpSpPr>
        <p:sp>
          <p:nvSpPr>
            <p:cNvPr id="51" name="矩形 50"/>
            <p:cNvSpPr/>
            <p:nvPr/>
          </p:nvSpPr>
          <p:spPr bwMode="auto">
            <a:xfrm>
              <a:off x="1644473" y="1493857"/>
              <a:ext cx="712788" cy="540000"/>
            </a:xfrm>
            <a:prstGeom prst="rect">
              <a:avLst/>
            </a:prstGeom>
            <a:solidFill>
              <a:schemeClr val="accent5">
                <a:lumMod val="40000"/>
                <a:lumOff val="60000"/>
              </a:schemeClr>
            </a:solidFill>
            <a:ln w="25400" cap="flat" cmpd="sng" algn="ctr">
              <a:solidFill>
                <a:srgbClr val="044875"/>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1</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53" name="矩形 52"/>
            <p:cNvSpPr/>
            <p:nvPr/>
          </p:nvSpPr>
          <p:spPr bwMode="auto">
            <a:xfrm>
              <a:off x="2423936" y="1493857"/>
              <a:ext cx="5292000" cy="540000"/>
            </a:xfrm>
            <a:prstGeom prst="rect">
              <a:avLst/>
            </a:prstGeom>
            <a:noFill/>
            <a:ln w="25400" cap="flat" cmpd="sng" algn="ctr">
              <a:solidFill>
                <a:srgbClr val="044875"/>
              </a:solidFill>
              <a:prstDash val="solid"/>
              <a:miter lim="800000"/>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b="1" kern="0" dirty="0" err="1">
                  <a:solidFill>
                    <a:srgbClr val="1F497D">
                      <a:lumMod val="75000"/>
                    </a:srgbClr>
                  </a:solidFill>
                  <a:latin typeface="微软雅黑" panose="020B0503020204020204" pitchFamily="34" charset="-122"/>
                  <a:ea typeface="微软雅黑" panose="020B0503020204020204" pitchFamily="34" charset="-122"/>
                </a:rPr>
                <a:t>Robotarium</a:t>
              </a:r>
              <a:r>
                <a:rPr lang="zh-CN" altLang="en-US" sz="2400" b="1" kern="0" dirty="0">
                  <a:solidFill>
                    <a:srgbClr val="1F497D">
                      <a:lumMod val="75000"/>
                    </a:srgbClr>
                  </a:solidFill>
                  <a:latin typeface="微软雅黑" panose="020B0503020204020204" pitchFamily="34" charset="-122"/>
                  <a:ea typeface="微软雅黑" panose="020B0503020204020204" pitchFamily="34" charset="-122"/>
                </a:rPr>
                <a:t>平台简介</a:t>
              </a:r>
            </a:p>
          </p:txBody>
        </p:sp>
      </p:grpSp>
      <p:grpSp>
        <p:nvGrpSpPr>
          <p:cNvPr id="60" name="组合 59"/>
          <p:cNvGrpSpPr/>
          <p:nvPr/>
        </p:nvGrpSpPr>
        <p:grpSpPr>
          <a:xfrm>
            <a:off x="1626958" y="2648009"/>
            <a:ext cx="6071463" cy="542083"/>
            <a:chOff x="1644473" y="2357207"/>
            <a:chExt cx="6071463" cy="542083"/>
          </a:xfrm>
        </p:grpSpPr>
        <p:sp>
          <p:nvSpPr>
            <p:cNvPr id="62" name="矩形 61"/>
            <p:cNvSpPr/>
            <p:nvPr/>
          </p:nvSpPr>
          <p:spPr bwMode="auto">
            <a:xfrm>
              <a:off x="2423936" y="2359290"/>
              <a:ext cx="5292000" cy="540000"/>
            </a:xfrm>
            <a:prstGeom prst="rect">
              <a:avLst/>
            </a:prstGeom>
            <a:noFill/>
            <a:ln w="25400" cap="flat" cmpd="sng" algn="ctr">
              <a:solidFill>
                <a:srgbClr val="1A3B64"/>
              </a:solidFill>
              <a:prstDash val="solid"/>
              <a:miter lim="800000"/>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err="1">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GRITSBot</a:t>
              </a:r>
              <a:r>
                <a:rPr kumimoji="0" lang="en-US" altLang="zh-CN"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 X</a:t>
              </a:r>
              <a:endPar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63" name="矩形 62"/>
            <p:cNvSpPr/>
            <p:nvPr/>
          </p:nvSpPr>
          <p:spPr bwMode="auto">
            <a:xfrm>
              <a:off x="1644473" y="2357207"/>
              <a:ext cx="712788" cy="540000"/>
            </a:xfrm>
            <a:prstGeom prst="rect">
              <a:avLst/>
            </a:prstGeom>
            <a:solidFill>
              <a:schemeClr val="bg1"/>
            </a:solidFill>
            <a:ln w="25400" cap="flat" cmpd="sng" algn="ctr">
              <a:solidFill>
                <a:srgbClr val="1A3B64"/>
              </a:solidFill>
              <a:prstDash val="solid"/>
              <a:miter lim="800000"/>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2</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10" name="标题 9"/>
          <p:cNvSpPr>
            <a:spLocks noGrp="1"/>
          </p:cNvSpPr>
          <p:nvPr>
            <p:ph type="title"/>
          </p:nvPr>
        </p:nvSpPr>
        <p:spPr>
          <a:xfrm>
            <a:off x="628650" y="60960"/>
            <a:ext cx="7886700" cy="653143"/>
          </a:xfrm>
        </p:spPr>
        <p:txBody>
          <a:bodyPr/>
          <a:lstStyle/>
          <a:p>
            <a:pPr algn="ctr">
              <a:lnSpc>
                <a:spcPct val="100000"/>
              </a:lnSpc>
            </a:pPr>
            <a:r>
              <a:rPr lang="zh-CN" altLang="en-US" sz="3600" dirty="0">
                <a:solidFill>
                  <a:srgbClr val="053C6E"/>
                </a:solidFill>
                <a:latin typeface="微软雅黑" panose="020B0503020204020204" pitchFamily="34" charset="-122"/>
                <a:ea typeface="微软雅黑" panose="020B0503020204020204" pitchFamily="34" charset="-122"/>
              </a:rPr>
              <a:t>目  录</a:t>
            </a:r>
          </a:p>
        </p:txBody>
      </p:sp>
      <p:grpSp>
        <p:nvGrpSpPr>
          <p:cNvPr id="65" name="组合 64"/>
          <p:cNvGrpSpPr/>
          <p:nvPr/>
        </p:nvGrpSpPr>
        <p:grpSpPr>
          <a:xfrm>
            <a:off x="1626958" y="4082952"/>
            <a:ext cx="6071463" cy="542083"/>
            <a:chOff x="1644473" y="3265332"/>
            <a:chExt cx="6071463" cy="542083"/>
          </a:xfrm>
        </p:grpSpPr>
        <p:sp>
          <p:nvSpPr>
            <p:cNvPr id="67" name="矩形 66"/>
            <p:cNvSpPr/>
            <p:nvPr/>
          </p:nvSpPr>
          <p:spPr bwMode="auto">
            <a:xfrm>
              <a:off x="2423936" y="3267415"/>
              <a:ext cx="5292000" cy="540000"/>
            </a:xfrm>
            <a:prstGeom prst="rect">
              <a:avLst/>
            </a:prstGeom>
            <a:noFill/>
            <a:ln w="25400" cap="flat" cmpd="sng" algn="ctr">
              <a:solidFill>
                <a:srgbClr val="1A3B64"/>
              </a:solidFill>
              <a:prstDash val="solid"/>
              <a:miter lim="800000"/>
            </a:ln>
            <a:effectLst/>
          </p:spPr>
          <p:txBody>
            <a:bodyPr anchor="ctr"/>
            <a:lstStyle/>
            <a:p>
              <a:pPr lvl="0" defTabSz="914400">
                <a:defRPr/>
              </a:pPr>
              <a:r>
                <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实例演示</a:t>
              </a:r>
            </a:p>
          </p:txBody>
        </p:sp>
        <p:sp>
          <p:nvSpPr>
            <p:cNvPr id="68" name="矩形 67"/>
            <p:cNvSpPr/>
            <p:nvPr/>
          </p:nvSpPr>
          <p:spPr bwMode="auto">
            <a:xfrm>
              <a:off x="1644473" y="3265332"/>
              <a:ext cx="712788" cy="540000"/>
            </a:xfrm>
            <a:prstGeom prst="rect">
              <a:avLst/>
            </a:prstGeom>
            <a:noFill/>
            <a:ln w="25400" cap="flat" cmpd="sng" algn="ctr">
              <a:solidFill>
                <a:srgbClr val="1A3B64"/>
              </a:solidFill>
              <a:prstDash val="solid"/>
              <a:miter lim="800000"/>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4</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80" name="矩形 79"/>
          <p:cNvSpPr/>
          <p:nvPr/>
        </p:nvSpPr>
        <p:spPr>
          <a:xfrm>
            <a:off x="1088813" y="1209947"/>
            <a:ext cx="7200000" cy="4313150"/>
          </a:xfrm>
          <a:prstGeom prst="rect">
            <a:avLst/>
          </a:prstGeom>
          <a:solidFill>
            <a:srgbClr val="FFFFFF">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75" name="组合 74"/>
          <p:cNvGrpSpPr/>
          <p:nvPr/>
        </p:nvGrpSpPr>
        <p:grpSpPr>
          <a:xfrm>
            <a:off x="1626958" y="3366522"/>
            <a:ext cx="6071463" cy="540000"/>
            <a:chOff x="1644473" y="1493857"/>
            <a:chExt cx="6071463" cy="540000"/>
          </a:xfrm>
        </p:grpSpPr>
        <p:sp>
          <p:nvSpPr>
            <p:cNvPr id="76" name="矩形 75"/>
            <p:cNvSpPr/>
            <p:nvPr/>
          </p:nvSpPr>
          <p:spPr bwMode="auto">
            <a:xfrm>
              <a:off x="1644473" y="1493857"/>
              <a:ext cx="712788" cy="540000"/>
            </a:xfrm>
            <a:prstGeom prst="rect">
              <a:avLst/>
            </a:prstGeom>
            <a:noFill/>
            <a:ln w="25400" cap="flat" cmpd="sng" algn="ctr">
              <a:solidFill>
                <a:srgbClr val="044875"/>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3</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78" name="矩形 77"/>
            <p:cNvSpPr/>
            <p:nvPr/>
          </p:nvSpPr>
          <p:spPr bwMode="auto">
            <a:xfrm>
              <a:off x="2423936" y="1493857"/>
              <a:ext cx="5292000" cy="540000"/>
            </a:xfrm>
            <a:prstGeom prst="rect">
              <a:avLst/>
            </a:prstGeom>
            <a:noFill/>
            <a:ln w="25400" cap="flat" cmpd="sng" algn="ctr">
              <a:solidFill>
                <a:srgbClr val="044875"/>
              </a:solidFill>
              <a:prstDash val="solid"/>
              <a:miter lim="800000"/>
            </a:ln>
            <a:effectLst/>
          </p:spPr>
          <p:txBody>
            <a:bodyPr anchor="ctr"/>
            <a:lstStyle/>
            <a:p>
              <a:pPr lvl="0" defTabSz="914400">
                <a:defRPr/>
              </a:pPr>
              <a:r>
                <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如何提交实验</a:t>
              </a:r>
            </a:p>
          </p:txBody>
        </p:sp>
      </p:grpSp>
    </p:spTree>
    <p:extLst>
      <p:ext uri="{BB962C8B-B14F-4D97-AF65-F5344CB8AC3E}">
        <p14:creationId xmlns:p14="http://schemas.microsoft.com/office/powerpoint/2010/main" val="2721325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A4C45A-8D1D-4220-B276-02BB3849453B}"/>
              </a:ext>
            </a:extLst>
          </p:cNvPr>
          <p:cNvSpPr/>
          <p:nvPr/>
        </p:nvSpPr>
        <p:spPr>
          <a:xfrm>
            <a:off x="0" y="729396"/>
            <a:ext cx="9144000" cy="100209"/>
          </a:xfrm>
          <a:prstGeom prst="rect">
            <a:avLst/>
          </a:prstGeom>
          <a:gradFill flip="none" rotWithShape="1">
            <a:gsLst>
              <a:gs pos="50000">
                <a:schemeClr val="accent1">
                  <a:lumMod val="40000"/>
                  <a:lumOff val="60000"/>
                </a:schemeClr>
              </a:gs>
              <a:gs pos="0">
                <a:schemeClr val="bg1"/>
              </a:gs>
              <a:gs pos="56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D53977CC-3BA5-4557-8647-EA92B84F5D86}"/>
              </a:ext>
            </a:extLst>
          </p:cNvPr>
          <p:cNvSpPr>
            <a:spLocks noGrp="1"/>
          </p:cNvSpPr>
          <p:nvPr>
            <p:ph type="sldNum" sz="quarter" idx="12"/>
          </p:nvPr>
        </p:nvSpPr>
        <p:spPr>
          <a:xfrm>
            <a:off x="6480907" y="6349208"/>
            <a:ext cx="2057400" cy="365125"/>
          </a:xfrm>
        </p:spPr>
        <p:txBody>
          <a:bodyPr/>
          <a:lstStyle/>
          <a:p>
            <a:fld id="{691222C5-DF54-4BD7-B776-8C19CDAF53BB}" type="slidenum">
              <a:rPr lang="zh-CN" altLang="en-US" smtClean="0"/>
              <a:pPr/>
              <a:t>12</a:t>
            </a:fld>
            <a:endParaRPr lang="zh-CN" altLang="en-US" dirty="0"/>
          </a:p>
        </p:txBody>
      </p:sp>
      <p:sp>
        <p:nvSpPr>
          <p:cNvPr id="11" name="文本框 10">
            <a:extLst>
              <a:ext uri="{FF2B5EF4-FFF2-40B4-BE49-F238E27FC236}">
                <a16:creationId xmlns:a16="http://schemas.microsoft.com/office/drawing/2014/main" id="{2CA3D287-CC72-4651-BBD6-8D7631E85FA2}"/>
              </a:ext>
            </a:extLst>
          </p:cNvPr>
          <p:cNvSpPr txBox="1"/>
          <p:nvPr/>
        </p:nvSpPr>
        <p:spPr>
          <a:xfrm>
            <a:off x="-1" y="-14116"/>
            <a:ext cx="60628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如何提交实验</a:t>
            </a:r>
          </a:p>
        </p:txBody>
      </p:sp>
      <p:sp>
        <p:nvSpPr>
          <p:cNvPr id="7" name="文本框 6">
            <a:extLst>
              <a:ext uri="{FF2B5EF4-FFF2-40B4-BE49-F238E27FC236}">
                <a16:creationId xmlns:a16="http://schemas.microsoft.com/office/drawing/2014/main" id="{11D5341B-9FB1-88AF-62EF-7B858AF11FD8}"/>
              </a:ext>
            </a:extLst>
          </p:cNvPr>
          <p:cNvSpPr txBox="1"/>
          <p:nvPr/>
        </p:nvSpPr>
        <p:spPr>
          <a:xfrm>
            <a:off x="246820" y="1528575"/>
            <a:ext cx="7754180" cy="1706878"/>
          </a:xfrm>
          <a:prstGeom prst="rect">
            <a:avLst/>
          </a:prstGeom>
          <a:solidFill>
            <a:schemeClr val="accent1">
              <a:lumMod val="20000"/>
              <a:lumOff val="80000"/>
            </a:schemeClr>
          </a:solidFill>
        </p:spPr>
        <p:txBody>
          <a:bodyPr wrap="square" rtlCol="0">
            <a:spAutoFit/>
          </a:bodyPr>
          <a:lstStyle/>
          <a:p>
            <a:pPr>
              <a:lnSpc>
                <a:spcPct val="150000"/>
              </a:lnSpc>
            </a:pPr>
            <a:r>
              <a:rPr lang="en-US" altLang="zh-CN" b="0" dirty="0"/>
              <a:t>1</a:t>
            </a:r>
            <a:r>
              <a:rPr lang="zh-CN" altLang="en-US" b="0" dirty="0"/>
              <a:t>、开发算法；</a:t>
            </a:r>
            <a:endParaRPr lang="en-US" altLang="zh-CN" dirty="0"/>
          </a:p>
          <a:p>
            <a:pPr>
              <a:lnSpc>
                <a:spcPct val="150000"/>
              </a:lnSpc>
            </a:pPr>
            <a:r>
              <a:rPr lang="en-US" altLang="zh-CN" dirty="0"/>
              <a:t>2</a:t>
            </a:r>
            <a:r>
              <a:rPr lang="zh-CN" altLang="en-US" dirty="0"/>
              <a:t>、在</a:t>
            </a:r>
            <a:r>
              <a:rPr lang="en-US" altLang="zh-CN" dirty="0" err="1"/>
              <a:t>matlab</a:t>
            </a:r>
            <a:r>
              <a:rPr lang="zh-CN" altLang="en-US" dirty="0"/>
              <a:t>上验证算法的有效性；</a:t>
            </a:r>
            <a:endParaRPr lang="en-US" altLang="zh-CN" dirty="0"/>
          </a:p>
          <a:p>
            <a:pPr>
              <a:lnSpc>
                <a:spcPct val="150000"/>
              </a:lnSpc>
            </a:pPr>
            <a:r>
              <a:rPr lang="en-US" altLang="zh-CN" b="0" dirty="0"/>
              <a:t>3</a:t>
            </a:r>
            <a:r>
              <a:rPr lang="zh-CN" altLang="en-US" b="0" dirty="0"/>
              <a:t>、上传</a:t>
            </a:r>
            <a:r>
              <a:rPr lang="en-US" altLang="zh-CN" b="0" dirty="0" err="1"/>
              <a:t>Robotarium</a:t>
            </a:r>
            <a:r>
              <a:rPr lang="zh-CN" altLang="en-US" b="0" dirty="0"/>
              <a:t>网站等待验证；</a:t>
            </a:r>
            <a:endParaRPr lang="en-US" altLang="zh-CN" b="0" dirty="0"/>
          </a:p>
          <a:p>
            <a:pPr>
              <a:lnSpc>
                <a:spcPct val="150000"/>
              </a:lnSpc>
            </a:pPr>
            <a:r>
              <a:rPr lang="en-US" altLang="zh-CN" dirty="0"/>
              <a:t>4</a:t>
            </a:r>
            <a:r>
              <a:rPr lang="zh-CN" altLang="en-US" dirty="0"/>
              <a:t>、查看实验视频效果。</a:t>
            </a:r>
            <a:endParaRPr lang="en-US" altLang="zh-CN" b="0" dirty="0"/>
          </a:p>
        </p:txBody>
      </p:sp>
    </p:spTree>
    <p:extLst>
      <p:ext uri="{BB962C8B-B14F-4D97-AF65-F5344CB8AC3E}">
        <p14:creationId xmlns:p14="http://schemas.microsoft.com/office/powerpoint/2010/main" val="751743256"/>
      </p:ext>
    </p:extLst>
  </p:cSld>
  <p:clrMapOvr>
    <a:masterClrMapping/>
  </p:clrMapOvr>
  <mc:AlternateContent xmlns:mc="http://schemas.openxmlformats.org/markup-compatibility/2006" xmlns:p14="http://schemas.microsoft.com/office/powerpoint/2010/main">
    <mc:Choice Requires="p14">
      <p:transition spd="slow" p14:dur="2000" advTm="27650"/>
    </mc:Choice>
    <mc:Fallback xmlns="">
      <p:transition spd="slow" advTm="276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1626958" y="1931579"/>
            <a:ext cx="6071463" cy="540000"/>
            <a:chOff x="1644473" y="1493857"/>
            <a:chExt cx="6071463" cy="540000"/>
          </a:xfrm>
        </p:grpSpPr>
        <p:sp>
          <p:nvSpPr>
            <p:cNvPr id="51" name="矩形 50"/>
            <p:cNvSpPr/>
            <p:nvPr/>
          </p:nvSpPr>
          <p:spPr bwMode="auto">
            <a:xfrm>
              <a:off x="1644473" y="1493857"/>
              <a:ext cx="712788" cy="540000"/>
            </a:xfrm>
            <a:prstGeom prst="rect">
              <a:avLst/>
            </a:prstGeom>
            <a:solidFill>
              <a:schemeClr val="accent5">
                <a:lumMod val="40000"/>
                <a:lumOff val="60000"/>
              </a:schemeClr>
            </a:solidFill>
            <a:ln w="25400" cap="flat" cmpd="sng" algn="ctr">
              <a:solidFill>
                <a:srgbClr val="044875"/>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1</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53" name="矩形 52"/>
            <p:cNvSpPr/>
            <p:nvPr/>
          </p:nvSpPr>
          <p:spPr bwMode="auto">
            <a:xfrm>
              <a:off x="2423936" y="1493857"/>
              <a:ext cx="5292000" cy="540000"/>
            </a:xfrm>
            <a:prstGeom prst="rect">
              <a:avLst/>
            </a:prstGeom>
            <a:noFill/>
            <a:ln w="25400" cap="flat" cmpd="sng" algn="ctr">
              <a:solidFill>
                <a:srgbClr val="044875"/>
              </a:solidFill>
              <a:prstDash val="solid"/>
              <a:miter lim="800000"/>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b="1" kern="0" dirty="0" err="1">
                  <a:solidFill>
                    <a:srgbClr val="1F497D">
                      <a:lumMod val="75000"/>
                    </a:srgbClr>
                  </a:solidFill>
                  <a:latin typeface="微软雅黑" panose="020B0503020204020204" pitchFamily="34" charset="-122"/>
                  <a:ea typeface="微软雅黑" panose="020B0503020204020204" pitchFamily="34" charset="-122"/>
                </a:rPr>
                <a:t>Robotarium</a:t>
              </a:r>
              <a:r>
                <a:rPr lang="zh-CN" altLang="en-US" sz="2400" b="1" kern="0" dirty="0">
                  <a:solidFill>
                    <a:srgbClr val="1F497D">
                      <a:lumMod val="75000"/>
                    </a:srgbClr>
                  </a:solidFill>
                  <a:latin typeface="微软雅黑" panose="020B0503020204020204" pitchFamily="34" charset="-122"/>
                  <a:ea typeface="微软雅黑" panose="020B0503020204020204" pitchFamily="34" charset="-122"/>
                </a:rPr>
                <a:t>平台简介</a:t>
              </a:r>
            </a:p>
          </p:txBody>
        </p:sp>
      </p:grpSp>
      <p:grpSp>
        <p:nvGrpSpPr>
          <p:cNvPr id="60" name="组合 59"/>
          <p:cNvGrpSpPr/>
          <p:nvPr/>
        </p:nvGrpSpPr>
        <p:grpSpPr>
          <a:xfrm>
            <a:off x="1626958" y="2648009"/>
            <a:ext cx="6071463" cy="542083"/>
            <a:chOff x="1644473" y="2357207"/>
            <a:chExt cx="6071463" cy="542083"/>
          </a:xfrm>
        </p:grpSpPr>
        <p:sp>
          <p:nvSpPr>
            <p:cNvPr id="62" name="矩形 61"/>
            <p:cNvSpPr/>
            <p:nvPr/>
          </p:nvSpPr>
          <p:spPr bwMode="auto">
            <a:xfrm>
              <a:off x="2423936" y="2359290"/>
              <a:ext cx="5292000" cy="540000"/>
            </a:xfrm>
            <a:prstGeom prst="rect">
              <a:avLst/>
            </a:prstGeom>
            <a:noFill/>
            <a:ln w="25400" cap="flat" cmpd="sng" algn="ctr">
              <a:solidFill>
                <a:srgbClr val="1A3B64"/>
              </a:solidFill>
              <a:prstDash val="solid"/>
              <a:miter lim="800000"/>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err="1">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GRITSBot</a:t>
              </a:r>
              <a:r>
                <a:rPr kumimoji="0" lang="en-US" altLang="zh-CN"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 X</a:t>
              </a:r>
              <a:endPar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63" name="矩形 62"/>
            <p:cNvSpPr/>
            <p:nvPr/>
          </p:nvSpPr>
          <p:spPr bwMode="auto">
            <a:xfrm>
              <a:off x="1644473" y="2357207"/>
              <a:ext cx="712788" cy="540000"/>
            </a:xfrm>
            <a:prstGeom prst="rect">
              <a:avLst/>
            </a:prstGeom>
            <a:solidFill>
              <a:schemeClr val="bg1"/>
            </a:solidFill>
            <a:ln w="25400" cap="flat" cmpd="sng" algn="ctr">
              <a:solidFill>
                <a:srgbClr val="1A3B64"/>
              </a:solidFill>
              <a:prstDash val="solid"/>
              <a:miter lim="800000"/>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2</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10" name="标题 9"/>
          <p:cNvSpPr>
            <a:spLocks noGrp="1"/>
          </p:cNvSpPr>
          <p:nvPr>
            <p:ph type="title"/>
          </p:nvPr>
        </p:nvSpPr>
        <p:spPr>
          <a:xfrm>
            <a:off x="628650" y="60960"/>
            <a:ext cx="7886700" cy="653143"/>
          </a:xfrm>
        </p:spPr>
        <p:txBody>
          <a:bodyPr/>
          <a:lstStyle/>
          <a:p>
            <a:pPr algn="ctr">
              <a:lnSpc>
                <a:spcPct val="100000"/>
              </a:lnSpc>
            </a:pPr>
            <a:r>
              <a:rPr lang="zh-CN" altLang="en-US" sz="3600" dirty="0">
                <a:solidFill>
                  <a:srgbClr val="053C6E"/>
                </a:solidFill>
                <a:latin typeface="微软雅黑" panose="020B0503020204020204" pitchFamily="34" charset="-122"/>
                <a:ea typeface="微软雅黑" panose="020B0503020204020204" pitchFamily="34" charset="-122"/>
              </a:rPr>
              <a:t>目  录</a:t>
            </a:r>
          </a:p>
        </p:txBody>
      </p:sp>
      <p:grpSp>
        <p:nvGrpSpPr>
          <p:cNvPr id="75" name="组合 74"/>
          <p:cNvGrpSpPr/>
          <p:nvPr/>
        </p:nvGrpSpPr>
        <p:grpSpPr>
          <a:xfrm>
            <a:off x="1626958" y="3366522"/>
            <a:ext cx="6071463" cy="540000"/>
            <a:chOff x="1644473" y="1493857"/>
            <a:chExt cx="6071463" cy="540000"/>
          </a:xfrm>
        </p:grpSpPr>
        <p:sp>
          <p:nvSpPr>
            <p:cNvPr id="76" name="矩形 75"/>
            <p:cNvSpPr/>
            <p:nvPr/>
          </p:nvSpPr>
          <p:spPr bwMode="auto">
            <a:xfrm>
              <a:off x="1644473" y="1493857"/>
              <a:ext cx="712788" cy="540000"/>
            </a:xfrm>
            <a:prstGeom prst="rect">
              <a:avLst/>
            </a:prstGeom>
            <a:noFill/>
            <a:ln w="25400" cap="flat" cmpd="sng" algn="ctr">
              <a:solidFill>
                <a:srgbClr val="044875"/>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3</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78" name="矩形 77"/>
            <p:cNvSpPr/>
            <p:nvPr/>
          </p:nvSpPr>
          <p:spPr bwMode="auto">
            <a:xfrm>
              <a:off x="2423936" y="1493857"/>
              <a:ext cx="5292000" cy="540000"/>
            </a:xfrm>
            <a:prstGeom prst="rect">
              <a:avLst/>
            </a:prstGeom>
            <a:noFill/>
            <a:ln w="25400" cap="flat" cmpd="sng" algn="ctr">
              <a:solidFill>
                <a:srgbClr val="044875"/>
              </a:solidFill>
              <a:prstDash val="solid"/>
              <a:miter lim="800000"/>
            </a:ln>
            <a:effectLst/>
          </p:spPr>
          <p:txBody>
            <a:bodyPr anchor="ctr"/>
            <a:lstStyle/>
            <a:p>
              <a:pPr lvl="0" defTabSz="914400">
                <a:defRPr/>
              </a:pPr>
              <a:r>
                <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如何提交实验</a:t>
              </a:r>
            </a:p>
          </p:txBody>
        </p:sp>
      </p:grpSp>
      <p:sp>
        <p:nvSpPr>
          <p:cNvPr id="80" name="矩形 79"/>
          <p:cNvSpPr/>
          <p:nvPr/>
        </p:nvSpPr>
        <p:spPr>
          <a:xfrm>
            <a:off x="1064244" y="1272425"/>
            <a:ext cx="7200000" cy="4313150"/>
          </a:xfrm>
          <a:prstGeom prst="rect">
            <a:avLst/>
          </a:prstGeom>
          <a:solidFill>
            <a:srgbClr val="FFFFFF">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65" name="组合 64"/>
          <p:cNvGrpSpPr/>
          <p:nvPr/>
        </p:nvGrpSpPr>
        <p:grpSpPr>
          <a:xfrm>
            <a:off x="1626958" y="4082952"/>
            <a:ext cx="6071463" cy="542083"/>
            <a:chOff x="1644473" y="3265332"/>
            <a:chExt cx="6071463" cy="542083"/>
          </a:xfrm>
        </p:grpSpPr>
        <p:sp>
          <p:nvSpPr>
            <p:cNvPr id="67" name="矩形 66"/>
            <p:cNvSpPr/>
            <p:nvPr/>
          </p:nvSpPr>
          <p:spPr bwMode="auto">
            <a:xfrm>
              <a:off x="2423936" y="3267415"/>
              <a:ext cx="5292000" cy="540000"/>
            </a:xfrm>
            <a:prstGeom prst="rect">
              <a:avLst/>
            </a:prstGeom>
            <a:noFill/>
            <a:ln w="25400" cap="flat" cmpd="sng" algn="ctr">
              <a:solidFill>
                <a:srgbClr val="1A3B64"/>
              </a:solidFill>
              <a:prstDash val="solid"/>
              <a:miter lim="800000"/>
            </a:ln>
            <a:effectLst/>
          </p:spPr>
          <p:txBody>
            <a:bodyPr anchor="ctr"/>
            <a:lstStyle/>
            <a:p>
              <a:pPr lvl="0" defTabSz="914400">
                <a:defRPr/>
              </a:pPr>
              <a:r>
                <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实例演示</a:t>
              </a:r>
            </a:p>
          </p:txBody>
        </p:sp>
        <p:sp>
          <p:nvSpPr>
            <p:cNvPr id="68" name="矩形 67"/>
            <p:cNvSpPr/>
            <p:nvPr/>
          </p:nvSpPr>
          <p:spPr bwMode="auto">
            <a:xfrm>
              <a:off x="1644473" y="3265332"/>
              <a:ext cx="712788" cy="540000"/>
            </a:xfrm>
            <a:prstGeom prst="rect">
              <a:avLst/>
            </a:prstGeom>
            <a:noFill/>
            <a:ln w="25400" cap="flat" cmpd="sng" algn="ctr">
              <a:solidFill>
                <a:srgbClr val="1A3B64"/>
              </a:solidFill>
              <a:prstDash val="solid"/>
              <a:miter lim="800000"/>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4</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84483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A4C45A-8D1D-4220-B276-02BB3849453B}"/>
              </a:ext>
            </a:extLst>
          </p:cNvPr>
          <p:cNvSpPr/>
          <p:nvPr/>
        </p:nvSpPr>
        <p:spPr>
          <a:xfrm>
            <a:off x="0" y="729396"/>
            <a:ext cx="9144000" cy="100209"/>
          </a:xfrm>
          <a:prstGeom prst="rect">
            <a:avLst/>
          </a:prstGeom>
          <a:gradFill flip="none" rotWithShape="1">
            <a:gsLst>
              <a:gs pos="50000">
                <a:schemeClr val="accent1">
                  <a:lumMod val="40000"/>
                  <a:lumOff val="60000"/>
                </a:schemeClr>
              </a:gs>
              <a:gs pos="0">
                <a:schemeClr val="bg1"/>
              </a:gs>
              <a:gs pos="56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D53977CC-3BA5-4557-8647-EA92B84F5D86}"/>
              </a:ext>
            </a:extLst>
          </p:cNvPr>
          <p:cNvSpPr>
            <a:spLocks noGrp="1"/>
          </p:cNvSpPr>
          <p:nvPr>
            <p:ph type="sldNum" sz="quarter" idx="12"/>
          </p:nvPr>
        </p:nvSpPr>
        <p:spPr>
          <a:xfrm>
            <a:off x="6480907" y="6349208"/>
            <a:ext cx="2057400" cy="365125"/>
          </a:xfrm>
        </p:spPr>
        <p:txBody>
          <a:bodyPr/>
          <a:lstStyle/>
          <a:p>
            <a:fld id="{691222C5-DF54-4BD7-B776-8C19CDAF53BB}" type="slidenum">
              <a:rPr lang="zh-CN" altLang="en-US" smtClean="0"/>
              <a:pPr/>
              <a:t>14</a:t>
            </a:fld>
            <a:endParaRPr lang="zh-CN" altLang="en-US" dirty="0"/>
          </a:p>
        </p:txBody>
      </p:sp>
      <p:sp>
        <p:nvSpPr>
          <p:cNvPr id="11" name="文本框 10">
            <a:extLst>
              <a:ext uri="{FF2B5EF4-FFF2-40B4-BE49-F238E27FC236}">
                <a16:creationId xmlns:a16="http://schemas.microsoft.com/office/drawing/2014/main" id="{2CA3D287-CC72-4651-BBD6-8D7631E85FA2}"/>
              </a:ext>
            </a:extLst>
          </p:cNvPr>
          <p:cNvSpPr txBox="1"/>
          <p:nvPr/>
        </p:nvSpPr>
        <p:spPr>
          <a:xfrm>
            <a:off x="-1" y="-14116"/>
            <a:ext cx="60628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实例演示</a:t>
            </a:r>
          </a:p>
        </p:txBody>
      </p:sp>
      <p:sp>
        <p:nvSpPr>
          <p:cNvPr id="45" name="文本框 44">
            <a:extLst>
              <a:ext uri="{FF2B5EF4-FFF2-40B4-BE49-F238E27FC236}">
                <a16:creationId xmlns:a16="http://schemas.microsoft.com/office/drawing/2014/main" id="{9D55B4A1-B71B-8418-83DC-E5D31B77A61B}"/>
              </a:ext>
            </a:extLst>
          </p:cNvPr>
          <p:cNvSpPr txBox="1"/>
          <p:nvPr/>
        </p:nvSpPr>
        <p:spPr>
          <a:xfrm>
            <a:off x="129209" y="1459823"/>
            <a:ext cx="8733181" cy="1200329"/>
          </a:xfrm>
          <a:prstGeom prst="rect">
            <a:avLst/>
          </a:prstGeom>
          <a:solidFill>
            <a:schemeClr val="accent1">
              <a:lumMod val="20000"/>
              <a:lumOff val="80000"/>
            </a:schemeClr>
          </a:solidFill>
        </p:spPr>
        <p:txBody>
          <a:bodyPr wrap="square" rtlCol="0">
            <a:spAutoFit/>
          </a:bodyPr>
          <a:lstStyle/>
          <a:p>
            <a:r>
              <a:rPr lang="en-US" altLang="zh-CN" dirty="0"/>
              <a:t>[1] Wilson, Sean, et al. “The </a:t>
            </a:r>
            <a:r>
              <a:rPr lang="en-US" altLang="zh-CN" dirty="0" err="1"/>
              <a:t>robotarium</a:t>
            </a:r>
            <a:r>
              <a:rPr lang="en-US" altLang="zh-CN" dirty="0"/>
              <a:t>: Globally impactful opportunities, challenges, and lessons learned in remote-access, distributed control of multirobot systems.” IEEE Control Systems Magazine 40.1 (2020): 2644.</a:t>
            </a:r>
          </a:p>
          <a:p>
            <a:r>
              <a:rPr lang="en-US" altLang="zh-CN" b="0" dirty="0"/>
              <a:t>[2] </a:t>
            </a:r>
            <a:r>
              <a:rPr lang="en-US" altLang="zh-CN" b="0" dirty="0" err="1"/>
              <a:t>Robotarium</a:t>
            </a:r>
            <a:r>
              <a:rPr lang="zh-CN" altLang="en-US" b="0" dirty="0"/>
              <a:t>网站：</a:t>
            </a:r>
            <a:r>
              <a:rPr lang="en-US" altLang="zh-CN" b="0" dirty="0">
                <a:hlinkClick r:id="rId3"/>
              </a:rPr>
              <a:t>https://www.robotarium.gatech.edu/get_started</a:t>
            </a:r>
            <a:endParaRPr lang="en-US" altLang="zh-CN" b="0" dirty="0"/>
          </a:p>
        </p:txBody>
      </p:sp>
    </p:spTree>
    <p:extLst>
      <p:ext uri="{BB962C8B-B14F-4D97-AF65-F5344CB8AC3E}">
        <p14:creationId xmlns:p14="http://schemas.microsoft.com/office/powerpoint/2010/main" val="4209208005"/>
      </p:ext>
    </p:extLst>
  </p:cSld>
  <p:clrMapOvr>
    <a:masterClrMapping/>
  </p:clrMapOvr>
  <mc:AlternateContent xmlns:mc="http://schemas.openxmlformats.org/markup-compatibility/2006" xmlns:p14="http://schemas.microsoft.com/office/powerpoint/2010/main">
    <mc:Choice Requires="p14">
      <p:transition spd="slow" p14:dur="2000" advTm="27650"/>
    </mc:Choice>
    <mc:Fallback xmlns="">
      <p:transition spd="slow" advTm="2765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3648075" y="1427324"/>
            <a:ext cx="1847850" cy="1720986"/>
            <a:chOff x="1164" y="687"/>
            <a:chExt cx="3219" cy="2998"/>
          </a:xfrm>
          <a:solidFill>
            <a:srgbClr val="0174AB"/>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23" name="矩形 22">
            <a:extLst>
              <a:ext uri="{FF2B5EF4-FFF2-40B4-BE49-F238E27FC236}">
                <a16:creationId xmlns:a16="http://schemas.microsoft.com/office/drawing/2014/main" id="{01135E16-9748-4BA6-A64B-F141F7075A62}"/>
              </a:ext>
            </a:extLst>
          </p:cNvPr>
          <p:cNvSpPr/>
          <p:nvPr/>
        </p:nvSpPr>
        <p:spPr>
          <a:xfrm>
            <a:off x="1310993" y="3072110"/>
            <a:ext cx="6861457" cy="1191993"/>
          </a:xfrm>
          <a:prstGeom prst="rect">
            <a:avLst/>
          </a:prstGeom>
          <a:noFill/>
        </p:spPr>
        <p:txBody>
          <a:bodyPr wrap="square" lIns="91440" tIns="45720" rIns="91440" bIns="45720">
            <a:spAutoFit/>
          </a:bodyPr>
          <a:lstStyle/>
          <a:p>
            <a:pPr algn="ctr">
              <a:lnSpc>
                <a:spcPct val="150000"/>
              </a:lnSpc>
            </a:pP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感谢聆听</a:t>
            </a:r>
          </a:p>
        </p:txBody>
      </p:sp>
    </p:spTree>
    <p:extLst>
      <p:ext uri="{BB962C8B-B14F-4D97-AF65-F5344CB8AC3E}">
        <p14:creationId xmlns:p14="http://schemas.microsoft.com/office/powerpoint/2010/main" val="1782846310"/>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A4C45A-8D1D-4220-B276-02BB3849453B}"/>
              </a:ext>
            </a:extLst>
          </p:cNvPr>
          <p:cNvSpPr/>
          <p:nvPr/>
        </p:nvSpPr>
        <p:spPr>
          <a:xfrm>
            <a:off x="0" y="729396"/>
            <a:ext cx="9144000" cy="100209"/>
          </a:xfrm>
          <a:prstGeom prst="rect">
            <a:avLst/>
          </a:prstGeom>
          <a:gradFill flip="none" rotWithShape="1">
            <a:gsLst>
              <a:gs pos="50000">
                <a:schemeClr val="accent1">
                  <a:lumMod val="40000"/>
                  <a:lumOff val="60000"/>
                </a:schemeClr>
              </a:gs>
              <a:gs pos="0">
                <a:schemeClr val="bg1"/>
              </a:gs>
              <a:gs pos="56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D53977CC-3BA5-4557-8647-EA92B84F5D86}"/>
              </a:ext>
            </a:extLst>
          </p:cNvPr>
          <p:cNvSpPr>
            <a:spLocks noGrp="1"/>
          </p:cNvSpPr>
          <p:nvPr>
            <p:ph type="sldNum" sz="quarter" idx="12"/>
          </p:nvPr>
        </p:nvSpPr>
        <p:spPr>
          <a:xfrm>
            <a:off x="6480907" y="6349208"/>
            <a:ext cx="2057400" cy="365125"/>
          </a:xfrm>
        </p:spPr>
        <p:txBody>
          <a:bodyPr/>
          <a:lstStyle/>
          <a:p>
            <a:fld id="{691222C5-DF54-4BD7-B776-8C19CDAF53BB}" type="slidenum">
              <a:rPr lang="zh-CN" altLang="en-US" smtClean="0"/>
              <a:pPr/>
              <a:t>2</a:t>
            </a:fld>
            <a:endParaRPr lang="zh-CN" altLang="en-US" dirty="0"/>
          </a:p>
        </p:txBody>
      </p:sp>
      <p:sp>
        <p:nvSpPr>
          <p:cNvPr id="11" name="文本框 10">
            <a:extLst>
              <a:ext uri="{FF2B5EF4-FFF2-40B4-BE49-F238E27FC236}">
                <a16:creationId xmlns:a16="http://schemas.microsoft.com/office/drawing/2014/main" id="{2CA3D287-CC72-4651-BBD6-8D7631E85FA2}"/>
              </a:ext>
            </a:extLst>
          </p:cNvPr>
          <p:cNvSpPr txBox="1"/>
          <p:nvPr/>
        </p:nvSpPr>
        <p:spPr>
          <a:xfrm>
            <a:off x="-1" y="-14116"/>
            <a:ext cx="60628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多智能体系统</a:t>
            </a:r>
          </a:p>
        </p:txBody>
      </p:sp>
      <p:sp>
        <p:nvSpPr>
          <p:cNvPr id="7" name="文本框 6">
            <a:extLst>
              <a:ext uri="{FF2B5EF4-FFF2-40B4-BE49-F238E27FC236}">
                <a16:creationId xmlns:a16="http://schemas.microsoft.com/office/drawing/2014/main" id="{11D5341B-9FB1-88AF-62EF-7B858AF11FD8}"/>
              </a:ext>
            </a:extLst>
          </p:cNvPr>
          <p:cNvSpPr txBox="1"/>
          <p:nvPr/>
        </p:nvSpPr>
        <p:spPr>
          <a:xfrm>
            <a:off x="144871" y="4262286"/>
            <a:ext cx="8732813" cy="1754326"/>
          </a:xfrm>
          <a:prstGeom prst="rect">
            <a:avLst/>
          </a:prstGeom>
          <a:solidFill>
            <a:schemeClr val="accent1">
              <a:lumMod val="20000"/>
              <a:lumOff val="80000"/>
            </a:schemeClr>
          </a:solidFill>
        </p:spPr>
        <p:txBody>
          <a:bodyPr wrap="square" rtlCol="0">
            <a:spAutoFit/>
          </a:bodyPr>
          <a:lstStyle/>
          <a:p>
            <a:pPr indent="457200"/>
            <a:r>
              <a:rPr lang="zh-CN" altLang="en-US" dirty="0">
                <a:latin typeface="Times New Roman" panose="02020603050405020304" pitchFamily="18" charset="0"/>
                <a:cs typeface="Times New Roman" panose="02020603050405020304" pitchFamily="18" charset="0"/>
              </a:rPr>
              <a:t>群体行为普遍存在于自然界中。从鱼群编队共同抵御外敌（如上面左图）到蚁群合作搬运重物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如上面右图</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都是一种典型的群体行为。在这些群体行为中，个体能力有限，而群体却表现出强大的力量。显然，群体合作常常可以完成单个个体无法胜任的任务。如果我们把群体中单个可以根据自身所处环境以及周围邻居信息做出决策的个体称为一个智能体 </a:t>
            </a:r>
            <a:r>
              <a:rPr lang="en-US" altLang="zh-CN" dirty="0">
                <a:latin typeface="Times New Roman" panose="02020603050405020304" pitchFamily="18" charset="0"/>
                <a:cs typeface="Times New Roman" panose="02020603050405020304" pitchFamily="18" charset="0"/>
              </a:rPr>
              <a:t>(agent)</a:t>
            </a:r>
            <a:r>
              <a:rPr lang="zh-CN" altLang="en-US" dirty="0">
                <a:latin typeface="Times New Roman" panose="02020603050405020304" pitchFamily="18" charset="0"/>
                <a:cs typeface="Times New Roman" panose="02020603050405020304" pitchFamily="18" charset="0"/>
              </a:rPr>
              <a:t>，那么这样的群体就可以抽象成一个多智能体系统 </a:t>
            </a:r>
            <a:r>
              <a:rPr lang="en-US" altLang="zh-CN" dirty="0">
                <a:latin typeface="Times New Roman" panose="02020603050405020304" pitchFamily="18" charset="0"/>
                <a:cs typeface="Times New Roman" panose="02020603050405020304" pitchFamily="18" charset="0"/>
              </a:rPr>
              <a:t>(multi-agent system)</a:t>
            </a:r>
            <a:r>
              <a:rPr lang="zh-CN" altLang="en-US" dirty="0">
                <a:latin typeface="Times New Roman" panose="02020603050405020304" pitchFamily="18" charset="0"/>
                <a:cs typeface="Times New Roman" panose="02020603050405020304" pitchFamily="18" charset="0"/>
              </a:rPr>
              <a:t>。</a:t>
            </a:r>
          </a:p>
        </p:txBody>
      </p:sp>
      <p:pic>
        <p:nvPicPr>
          <p:cNvPr id="4" name="图片 3">
            <a:extLst>
              <a:ext uri="{FF2B5EF4-FFF2-40B4-BE49-F238E27FC236}">
                <a16:creationId xmlns:a16="http://schemas.microsoft.com/office/drawing/2014/main" id="{C99ADE11-A82E-F5D1-2002-629BB853D188}"/>
              </a:ext>
            </a:extLst>
          </p:cNvPr>
          <p:cNvPicPr>
            <a:picLocks noChangeAspect="1"/>
          </p:cNvPicPr>
          <p:nvPr/>
        </p:nvPicPr>
        <p:blipFill>
          <a:blip r:embed="rId3"/>
          <a:stretch>
            <a:fillRect/>
          </a:stretch>
        </p:blipFill>
        <p:spPr>
          <a:xfrm>
            <a:off x="266315" y="969532"/>
            <a:ext cx="8611369" cy="2960158"/>
          </a:xfrm>
          <a:prstGeom prst="rect">
            <a:avLst/>
          </a:prstGeom>
        </p:spPr>
      </p:pic>
    </p:spTree>
    <p:extLst>
      <p:ext uri="{BB962C8B-B14F-4D97-AF65-F5344CB8AC3E}">
        <p14:creationId xmlns:p14="http://schemas.microsoft.com/office/powerpoint/2010/main" val="3685020643"/>
      </p:ext>
    </p:extLst>
  </p:cSld>
  <p:clrMapOvr>
    <a:masterClrMapping/>
  </p:clrMapOvr>
  <mc:AlternateContent xmlns:mc="http://schemas.openxmlformats.org/markup-compatibility/2006" xmlns:p14="http://schemas.microsoft.com/office/powerpoint/2010/main">
    <mc:Choice Requires="p14">
      <p:transition spd="slow" p14:dur="2000" advTm="27650"/>
    </mc:Choice>
    <mc:Fallback xmlns="">
      <p:transition spd="slow" advTm="276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A4C45A-8D1D-4220-B276-02BB3849453B}"/>
              </a:ext>
            </a:extLst>
          </p:cNvPr>
          <p:cNvSpPr/>
          <p:nvPr/>
        </p:nvSpPr>
        <p:spPr>
          <a:xfrm>
            <a:off x="0" y="729396"/>
            <a:ext cx="9144000" cy="100209"/>
          </a:xfrm>
          <a:prstGeom prst="rect">
            <a:avLst/>
          </a:prstGeom>
          <a:gradFill flip="none" rotWithShape="1">
            <a:gsLst>
              <a:gs pos="50000">
                <a:schemeClr val="accent1">
                  <a:lumMod val="40000"/>
                  <a:lumOff val="60000"/>
                </a:schemeClr>
              </a:gs>
              <a:gs pos="0">
                <a:schemeClr val="bg1"/>
              </a:gs>
              <a:gs pos="56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D53977CC-3BA5-4557-8647-EA92B84F5D86}"/>
              </a:ext>
            </a:extLst>
          </p:cNvPr>
          <p:cNvSpPr>
            <a:spLocks noGrp="1"/>
          </p:cNvSpPr>
          <p:nvPr>
            <p:ph type="sldNum" sz="quarter" idx="12"/>
          </p:nvPr>
        </p:nvSpPr>
        <p:spPr>
          <a:xfrm>
            <a:off x="6480907" y="6349208"/>
            <a:ext cx="2057400" cy="365125"/>
          </a:xfrm>
        </p:spPr>
        <p:txBody>
          <a:bodyPr/>
          <a:lstStyle/>
          <a:p>
            <a:fld id="{691222C5-DF54-4BD7-B776-8C19CDAF53BB}" type="slidenum">
              <a:rPr lang="zh-CN" altLang="en-US" smtClean="0"/>
              <a:pPr/>
              <a:t>3</a:t>
            </a:fld>
            <a:endParaRPr lang="zh-CN" altLang="en-US" dirty="0"/>
          </a:p>
        </p:txBody>
      </p:sp>
      <p:sp>
        <p:nvSpPr>
          <p:cNvPr id="11" name="文本框 10">
            <a:extLst>
              <a:ext uri="{FF2B5EF4-FFF2-40B4-BE49-F238E27FC236}">
                <a16:creationId xmlns:a16="http://schemas.microsoft.com/office/drawing/2014/main" id="{2CA3D287-CC72-4651-BBD6-8D7631E85FA2}"/>
              </a:ext>
            </a:extLst>
          </p:cNvPr>
          <p:cNvSpPr txBox="1"/>
          <p:nvPr/>
        </p:nvSpPr>
        <p:spPr>
          <a:xfrm>
            <a:off x="-1" y="-14116"/>
            <a:ext cx="60628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实验平台</a:t>
            </a:r>
          </a:p>
        </p:txBody>
      </p:sp>
      <p:sp>
        <p:nvSpPr>
          <p:cNvPr id="7" name="文本框 6">
            <a:extLst>
              <a:ext uri="{FF2B5EF4-FFF2-40B4-BE49-F238E27FC236}">
                <a16:creationId xmlns:a16="http://schemas.microsoft.com/office/drawing/2014/main" id="{11D5341B-9FB1-88AF-62EF-7B858AF11FD8}"/>
              </a:ext>
            </a:extLst>
          </p:cNvPr>
          <p:cNvSpPr txBox="1"/>
          <p:nvPr/>
        </p:nvSpPr>
        <p:spPr>
          <a:xfrm>
            <a:off x="78592" y="1311754"/>
            <a:ext cx="8732813" cy="2117246"/>
          </a:xfrm>
          <a:prstGeom prst="rect">
            <a:avLst/>
          </a:prstGeom>
          <a:solidFill>
            <a:schemeClr val="accent1">
              <a:lumMod val="20000"/>
              <a:lumOff val="80000"/>
            </a:schemeClr>
          </a:solidFill>
        </p:spPr>
        <p:txBody>
          <a:bodyPr wrap="square" rtlCol="0">
            <a:spAutoFit/>
          </a:bodyPr>
          <a:lstStyle/>
          <a:p>
            <a:pPr indent="457200">
              <a:lnSpc>
                <a:spcPct val="150000"/>
              </a:lnSpc>
            </a:pPr>
            <a:r>
              <a:rPr lang="zh-CN" altLang="en-US" dirty="0">
                <a:latin typeface="Times New Roman" panose="02020603050405020304" pitchFamily="18" charset="0"/>
                <a:cs typeface="Times New Roman" panose="02020603050405020304" pitchFamily="18" charset="0"/>
              </a:rPr>
              <a:t>目前主要有</a:t>
            </a:r>
            <a:r>
              <a:rPr lang="en-US" altLang="zh-CN" dirty="0" err="1">
                <a:latin typeface="Times New Roman" panose="02020603050405020304" pitchFamily="18" charset="0"/>
                <a:cs typeface="Times New Roman" panose="02020603050405020304" pitchFamily="18" charset="0"/>
              </a:rPr>
              <a:t>Duckietown</a:t>
            </a:r>
            <a:r>
              <a:rPr lang="en-US" altLang="zh-CN" dirty="0">
                <a:latin typeface="Times New Roman" panose="02020603050405020304" pitchFamily="18" charset="0"/>
                <a:cs typeface="Times New Roman" panose="02020603050405020304" pitchFamily="18" charset="0"/>
              </a:rPr>
              <a:t> [1]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SPHERES[2]</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Robotarium</a:t>
            </a:r>
            <a:r>
              <a:rPr lang="zh-CN" altLang="en-US" dirty="0">
                <a:latin typeface="Times New Roman" panose="02020603050405020304" pitchFamily="18" charset="0"/>
                <a:cs typeface="Times New Roman" panose="02020603050405020304" pitchFamily="18" charset="0"/>
              </a:rPr>
              <a:t>三个开放实验平台。其中，</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Duckietown</a:t>
            </a:r>
            <a:r>
              <a:rPr lang="zh-CN" altLang="en-US" dirty="0">
                <a:latin typeface="Times New Roman" panose="02020603050405020304" pitchFamily="18" charset="0"/>
                <a:cs typeface="Times New Roman" panose="02020603050405020304" pitchFamily="18" charset="0"/>
              </a:rPr>
              <a:t>是针对基于视觉的自主导航的特定任务，其硬件和软件设计专注于自主车辆的挑战。 国际空间站上的同步位置保持和重新定向实验卫星（</a:t>
            </a:r>
            <a:r>
              <a:rPr lang="en-US" altLang="zh-CN" dirty="0">
                <a:latin typeface="Times New Roman" panose="02020603050405020304" pitchFamily="18" charset="0"/>
                <a:cs typeface="Times New Roman" panose="02020603050405020304" pitchFamily="18" charset="0"/>
              </a:rPr>
              <a:t>SPHERES</a:t>
            </a:r>
            <a:r>
              <a:rPr lang="zh-CN" altLang="en-US" dirty="0">
                <a:latin typeface="Times New Roman" panose="02020603050405020304" pitchFamily="18" charset="0"/>
                <a:cs typeface="Times New Roman" panose="02020603050405020304" pitchFamily="18" charset="0"/>
              </a:rPr>
              <a:t>）远程访问测试平台专门关注微重力环境中的卫星编队飞行和对接算法。</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Robotarium</a:t>
            </a:r>
            <a:r>
              <a:rPr lang="zh-CN" altLang="en-US" dirty="0">
                <a:latin typeface="Times New Roman" panose="02020603050405020304" pitchFamily="18" charset="0"/>
                <a:cs typeface="Times New Roman" panose="02020603050405020304" pitchFamily="18" charset="0"/>
              </a:rPr>
              <a:t>是一个多机器人实验平台。</a:t>
            </a:r>
          </a:p>
        </p:txBody>
      </p:sp>
      <p:sp>
        <p:nvSpPr>
          <p:cNvPr id="10" name="文本框 9">
            <a:extLst>
              <a:ext uri="{FF2B5EF4-FFF2-40B4-BE49-F238E27FC236}">
                <a16:creationId xmlns:a16="http://schemas.microsoft.com/office/drawing/2014/main" id="{290AEBC4-CD26-FBF3-BD6A-F2E3EB20DBB9}"/>
              </a:ext>
            </a:extLst>
          </p:cNvPr>
          <p:cNvSpPr txBox="1"/>
          <p:nvPr/>
        </p:nvSpPr>
        <p:spPr>
          <a:xfrm>
            <a:off x="78592" y="4434772"/>
            <a:ext cx="8474858" cy="1477328"/>
          </a:xfrm>
          <a:prstGeom prst="rect">
            <a:avLst/>
          </a:prstGeom>
          <a:noFill/>
        </p:spPr>
        <p:txBody>
          <a:bodyPr wrap="square">
            <a:spAutoFit/>
          </a:bodyPr>
          <a:lstStyle/>
          <a:p>
            <a:r>
              <a:rPr lang="zh-CN" altLang="en-US" dirty="0"/>
              <a:t>[</a:t>
            </a:r>
            <a:r>
              <a:rPr lang="en-US" altLang="zh-CN" dirty="0"/>
              <a:t>1</a:t>
            </a:r>
            <a:r>
              <a:rPr lang="zh-CN" altLang="en-US" dirty="0"/>
              <a:t>] L. Paull et al., “Duckietown: An open, inexpensive and flexible platform for autonomy education and research,” in Proc. IEEE Int. Conf. Robotics and Automation (ICRA), May 2017, pp. 1497–1504. doi: 10.1109/ICRA.2017.7989179.</a:t>
            </a:r>
            <a:endParaRPr lang="en-US" altLang="zh-CN" dirty="0"/>
          </a:p>
          <a:p>
            <a:r>
              <a:rPr lang="en-US" altLang="zh-CN" dirty="0"/>
              <a:t>[2] S. Mohan, A. Saenz-Otero, S. </a:t>
            </a:r>
            <a:r>
              <a:rPr lang="en-US" altLang="zh-CN" dirty="0" err="1"/>
              <a:t>Nolet</a:t>
            </a:r>
            <a:r>
              <a:rPr lang="en-US" altLang="zh-CN" dirty="0"/>
              <a:t>, D. W. Miller, and S. Sell, “Spheres flight operations testing and execution,” Acta Astronaut., vol. 65, nos. 7–8, pp. 1121–1132, 2009.</a:t>
            </a:r>
            <a:endParaRPr lang="zh-CN" altLang="en-US" dirty="0"/>
          </a:p>
        </p:txBody>
      </p:sp>
    </p:spTree>
    <p:extLst>
      <p:ext uri="{BB962C8B-B14F-4D97-AF65-F5344CB8AC3E}">
        <p14:creationId xmlns:p14="http://schemas.microsoft.com/office/powerpoint/2010/main" val="4116565513"/>
      </p:ext>
    </p:extLst>
  </p:cSld>
  <p:clrMapOvr>
    <a:masterClrMapping/>
  </p:clrMapOvr>
  <mc:AlternateContent xmlns:mc="http://schemas.openxmlformats.org/markup-compatibility/2006" xmlns:p14="http://schemas.microsoft.com/office/powerpoint/2010/main">
    <mc:Choice Requires="p14">
      <p:transition spd="slow" p14:dur="2000" advTm="27650"/>
    </mc:Choice>
    <mc:Fallback xmlns="">
      <p:transition spd="slow" advTm="276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1626958" y="2648009"/>
            <a:ext cx="6071463" cy="542083"/>
            <a:chOff x="1644473" y="2357207"/>
            <a:chExt cx="6071463" cy="542083"/>
          </a:xfrm>
        </p:grpSpPr>
        <p:sp>
          <p:nvSpPr>
            <p:cNvPr id="62" name="矩形 61"/>
            <p:cNvSpPr/>
            <p:nvPr/>
          </p:nvSpPr>
          <p:spPr bwMode="auto">
            <a:xfrm>
              <a:off x="2423936" y="2359290"/>
              <a:ext cx="5292000" cy="540000"/>
            </a:xfrm>
            <a:prstGeom prst="rect">
              <a:avLst/>
            </a:prstGeom>
            <a:noFill/>
            <a:ln w="25400" cap="flat" cmpd="sng" algn="ctr">
              <a:solidFill>
                <a:srgbClr val="1A3B64"/>
              </a:solidFill>
              <a:prstDash val="solid"/>
              <a:miter lim="800000"/>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err="1">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GRITSBot</a:t>
              </a:r>
              <a:r>
                <a:rPr kumimoji="0" lang="en-US" altLang="zh-CN"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 X</a:t>
              </a:r>
              <a:endPar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63" name="矩形 62"/>
            <p:cNvSpPr/>
            <p:nvPr/>
          </p:nvSpPr>
          <p:spPr bwMode="auto">
            <a:xfrm>
              <a:off x="1644473" y="2357207"/>
              <a:ext cx="712788" cy="540000"/>
            </a:xfrm>
            <a:prstGeom prst="rect">
              <a:avLst/>
            </a:prstGeom>
            <a:solidFill>
              <a:schemeClr val="bg1"/>
            </a:solidFill>
            <a:ln w="25400" cap="flat" cmpd="sng" algn="ctr">
              <a:solidFill>
                <a:srgbClr val="1A3B64"/>
              </a:solidFill>
              <a:prstDash val="solid"/>
              <a:miter lim="800000"/>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2</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10" name="标题 9"/>
          <p:cNvSpPr>
            <a:spLocks noGrp="1"/>
          </p:cNvSpPr>
          <p:nvPr>
            <p:ph type="title"/>
          </p:nvPr>
        </p:nvSpPr>
        <p:spPr>
          <a:xfrm>
            <a:off x="628650" y="60960"/>
            <a:ext cx="7886700" cy="653143"/>
          </a:xfrm>
        </p:spPr>
        <p:txBody>
          <a:bodyPr/>
          <a:lstStyle/>
          <a:p>
            <a:pPr algn="ctr">
              <a:lnSpc>
                <a:spcPct val="100000"/>
              </a:lnSpc>
            </a:pPr>
            <a:r>
              <a:rPr lang="zh-CN" altLang="en-US" sz="3600" dirty="0">
                <a:solidFill>
                  <a:srgbClr val="053C6E"/>
                </a:solidFill>
                <a:latin typeface="微软雅黑" panose="020B0503020204020204" pitchFamily="34" charset="-122"/>
                <a:ea typeface="微软雅黑" panose="020B0503020204020204" pitchFamily="34" charset="-122"/>
              </a:rPr>
              <a:t>目  录</a:t>
            </a:r>
          </a:p>
        </p:txBody>
      </p:sp>
      <p:grpSp>
        <p:nvGrpSpPr>
          <p:cNvPr id="65" name="组合 64"/>
          <p:cNvGrpSpPr/>
          <p:nvPr/>
        </p:nvGrpSpPr>
        <p:grpSpPr>
          <a:xfrm>
            <a:off x="1626958" y="4082952"/>
            <a:ext cx="6071463" cy="542083"/>
            <a:chOff x="1644473" y="3265332"/>
            <a:chExt cx="6071463" cy="542083"/>
          </a:xfrm>
        </p:grpSpPr>
        <p:sp>
          <p:nvSpPr>
            <p:cNvPr id="67" name="矩形 66"/>
            <p:cNvSpPr/>
            <p:nvPr/>
          </p:nvSpPr>
          <p:spPr bwMode="auto">
            <a:xfrm>
              <a:off x="2423936" y="3267415"/>
              <a:ext cx="5292000" cy="540000"/>
            </a:xfrm>
            <a:prstGeom prst="rect">
              <a:avLst/>
            </a:prstGeom>
            <a:noFill/>
            <a:ln w="25400" cap="flat" cmpd="sng" algn="ctr">
              <a:solidFill>
                <a:srgbClr val="1A3B64"/>
              </a:solidFill>
              <a:prstDash val="solid"/>
              <a:miter lim="800000"/>
            </a:ln>
            <a:effectLst/>
          </p:spPr>
          <p:txBody>
            <a:bodyPr anchor="ctr"/>
            <a:lstStyle/>
            <a:p>
              <a:pPr lvl="0" defTabSz="914400">
                <a:defRPr/>
              </a:pPr>
              <a:r>
                <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实例演示</a:t>
              </a:r>
            </a:p>
          </p:txBody>
        </p:sp>
        <p:sp>
          <p:nvSpPr>
            <p:cNvPr id="68" name="矩形 67"/>
            <p:cNvSpPr/>
            <p:nvPr/>
          </p:nvSpPr>
          <p:spPr bwMode="auto">
            <a:xfrm>
              <a:off x="1644473" y="3265332"/>
              <a:ext cx="712788" cy="540000"/>
            </a:xfrm>
            <a:prstGeom prst="rect">
              <a:avLst/>
            </a:prstGeom>
            <a:noFill/>
            <a:ln w="25400" cap="flat" cmpd="sng" algn="ctr">
              <a:solidFill>
                <a:srgbClr val="1A3B64"/>
              </a:solidFill>
              <a:prstDash val="solid"/>
              <a:miter lim="800000"/>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4</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grpSp>
      <p:grpSp>
        <p:nvGrpSpPr>
          <p:cNvPr id="75" name="组合 74"/>
          <p:cNvGrpSpPr/>
          <p:nvPr/>
        </p:nvGrpSpPr>
        <p:grpSpPr>
          <a:xfrm>
            <a:off x="1626958" y="3366522"/>
            <a:ext cx="6071463" cy="540000"/>
            <a:chOff x="1644473" y="1493857"/>
            <a:chExt cx="6071463" cy="540000"/>
          </a:xfrm>
        </p:grpSpPr>
        <p:sp>
          <p:nvSpPr>
            <p:cNvPr id="76" name="矩形 75"/>
            <p:cNvSpPr/>
            <p:nvPr/>
          </p:nvSpPr>
          <p:spPr bwMode="auto">
            <a:xfrm>
              <a:off x="1644473" y="1493857"/>
              <a:ext cx="712788" cy="540000"/>
            </a:xfrm>
            <a:prstGeom prst="rect">
              <a:avLst/>
            </a:prstGeom>
            <a:noFill/>
            <a:ln w="25400" cap="flat" cmpd="sng" algn="ctr">
              <a:solidFill>
                <a:srgbClr val="044875"/>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3</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78" name="矩形 77"/>
            <p:cNvSpPr/>
            <p:nvPr/>
          </p:nvSpPr>
          <p:spPr bwMode="auto">
            <a:xfrm>
              <a:off x="2423936" y="1493857"/>
              <a:ext cx="5292000" cy="540000"/>
            </a:xfrm>
            <a:prstGeom prst="rect">
              <a:avLst/>
            </a:prstGeom>
            <a:noFill/>
            <a:ln w="25400" cap="flat" cmpd="sng" algn="ctr">
              <a:solidFill>
                <a:srgbClr val="044875"/>
              </a:solidFill>
              <a:prstDash val="solid"/>
              <a:miter lim="800000"/>
            </a:ln>
            <a:effectLst/>
          </p:spPr>
          <p:txBody>
            <a:bodyPr anchor="ctr"/>
            <a:lstStyle/>
            <a:p>
              <a:pPr lvl="0" defTabSz="914400">
                <a:defRPr/>
              </a:pPr>
              <a:r>
                <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如何提交实验</a:t>
              </a:r>
            </a:p>
          </p:txBody>
        </p:sp>
      </p:grpSp>
      <p:sp>
        <p:nvSpPr>
          <p:cNvPr id="80" name="矩形 79"/>
          <p:cNvSpPr/>
          <p:nvPr/>
        </p:nvSpPr>
        <p:spPr>
          <a:xfrm>
            <a:off x="1105808" y="1340162"/>
            <a:ext cx="7200000" cy="4313150"/>
          </a:xfrm>
          <a:prstGeom prst="rect">
            <a:avLst/>
          </a:prstGeom>
          <a:solidFill>
            <a:srgbClr val="FFFFFF">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626958" y="1931579"/>
            <a:ext cx="6071463" cy="540000"/>
            <a:chOff x="1644473" y="1493857"/>
            <a:chExt cx="6071463" cy="540000"/>
          </a:xfrm>
        </p:grpSpPr>
        <p:sp>
          <p:nvSpPr>
            <p:cNvPr id="51" name="矩形 50"/>
            <p:cNvSpPr/>
            <p:nvPr/>
          </p:nvSpPr>
          <p:spPr bwMode="auto">
            <a:xfrm>
              <a:off x="1644473" y="1493857"/>
              <a:ext cx="712788" cy="540000"/>
            </a:xfrm>
            <a:prstGeom prst="rect">
              <a:avLst/>
            </a:prstGeom>
            <a:solidFill>
              <a:schemeClr val="accent5">
                <a:lumMod val="40000"/>
                <a:lumOff val="60000"/>
              </a:schemeClr>
            </a:solidFill>
            <a:ln w="25400" cap="flat" cmpd="sng" algn="ctr">
              <a:solidFill>
                <a:srgbClr val="044875"/>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1</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53" name="矩形 52"/>
            <p:cNvSpPr/>
            <p:nvPr/>
          </p:nvSpPr>
          <p:spPr bwMode="auto">
            <a:xfrm>
              <a:off x="2423936" y="1493857"/>
              <a:ext cx="5292000" cy="540000"/>
            </a:xfrm>
            <a:prstGeom prst="rect">
              <a:avLst/>
            </a:prstGeom>
            <a:noFill/>
            <a:ln w="25400" cap="flat" cmpd="sng" algn="ctr">
              <a:solidFill>
                <a:srgbClr val="044875"/>
              </a:solidFill>
              <a:prstDash val="solid"/>
              <a:miter lim="800000"/>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b="1" kern="0" dirty="0" err="1">
                  <a:solidFill>
                    <a:srgbClr val="1F497D">
                      <a:lumMod val="75000"/>
                    </a:srgbClr>
                  </a:solidFill>
                  <a:latin typeface="微软雅黑" panose="020B0503020204020204" pitchFamily="34" charset="-122"/>
                  <a:ea typeface="微软雅黑" panose="020B0503020204020204" pitchFamily="34" charset="-122"/>
                </a:rPr>
                <a:t>Robotarium</a:t>
              </a:r>
              <a:r>
                <a:rPr lang="zh-CN" altLang="en-US" sz="2400" b="1" kern="0" dirty="0">
                  <a:solidFill>
                    <a:srgbClr val="1F497D">
                      <a:lumMod val="75000"/>
                    </a:srgbClr>
                  </a:solidFill>
                  <a:latin typeface="微软雅黑" panose="020B0503020204020204" pitchFamily="34" charset="-122"/>
                  <a:ea typeface="微软雅黑" panose="020B0503020204020204" pitchFamily="34" charset="-122"/>
                </a:rPr>
                <a:t>平台简介</a:t>
              </a:r>
            </a:p>
          </p:txBody>
        </p:sp>
      </p:grpSp>
    </p:spTree>
    <p:extLst>
      <p:ext uri="{BB962C8B-B14F-4D97-AF65-F5344CB8AC3E}">
        <p14:creationId xmlns:p14="http://schemas.microsoft.com/office/powerpoint/2010/main" val="319414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A4C45A-8D1D-4220-B276-02BB3849453B}"/>
              </a:ext>
            </a:extLst>
          </p:cNvPr>
          <p:cNvSpPr/>
          <p:nvPr/>
        </p:nvSpPr>
        <p:spPr>
          <a:xfrm>
            <a:off x="0" y="729396"/>
            <a:ext cx="9144000" cy="100209"/>
          </a:xfrm>
          <a:prstGeom prst="rect">
            <a:avLst/>
          </a:prstGeom>
          <a:gradFill flip="none" rotWithShape="1">
            <a:gsLst>
              <a:gs pos="50000">
                <a:schemeClr val="accent1">
                  <a:lumMod val="40000"/>
                  <a:lumOff val="60000"/>
                </a:schemeClr>
              </a:gs>
              <a:gs pos="0">
                <a:schemeClr val="bg1"/>
              </a:gs>
              <a:gs pos="56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D53977CC-3BA5-4557-8647-EA92B84F5D86}"/>
              </a:ext>
            </a:extLst>
          </p:cNvPr>
          <p:cNvSpPr>
            <a:spLocks noGrp="1"/>
          </p:cNvSpPr>
          <p:nvPr>
            <p:ph type="sldNum" sz="quarter" idx="12"/>
          </p:nvPr>
        </p:nvSpPr>
        <p:spPr>
          <a:xfrm>
            <a:off x="6480907" y="6349208"/>
            <a:ext cx="2057400" cy="365125"/>
          </a:xfrm>
        </p:spPr>
        <p:txBody>
          <a:bodyPr/>
          <a:lstStyle/>
          <a:p>
            <a:fld id="{691222C5-DF54-4BD7-B776-8C19CDAF53BB}" type="slidenum">
              <a:rPr lang="zh-CN" altLang="en-US" smtClean="0"/>
              <a:pPr/>
              <a:t>5</a:t>
            </a:fld>
            <a:endParaRPr lang="zh-CN" altLang="en-US" dirty="0"/>
          </a:p>
        </p:txBody>
      </p:sp>
      <p:sp>
        <p:nvSpPr>
          <p:cNvPr id="11" name="文本框 10">
            <a:extLst>
              <a:ext uri="{FF2B5EF4-FFF2-40B4-BE49-F238E27FC236}">
                <a16:creationId xmlns:a16="http://schemas.microsoft.com/office/drawing/2014/main" id="{2CA3D287-CC72-4651-BBD6-8D7631E85FA2}"/>
              </a:ext>
            </a:extLst>
          </p:cNvPr>
          <p:cNvSpPr txBox="1"/>
          <p:nvPr/>
        </p:nvSpPr>
        <p:spPr>
          <a:xfrm>
            <a:off x="-1" y="-14116"/>
            <a:ext cx="60628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b="1" dirty="0" err="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Robotarium</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平台简介</a:t>
            </a:r>
          </a:p>
        </p:txBody>
      </p:sp>
      <p:sp>
        <p:nvSpPr>
          <p:cNvPr id="7" name="文本框 6">
            <a:extLst>
              <a:ext uri="{FF2B5EF4-FFF2-40B4-BE49-F238E27FC236}">
                <a16:creationId xmlns:a16="http://schemas.microsoft.com/office/drawing/2014/main" id="{11D5341B-9FB1-88AF-62EF-7B858AF11FD8}"/>
              </a:ext>
            </a:extLst>
          </p:cNvPr>
          <p:cNvSpPr txBox="1"/>
          <p:nvPr/>
        </p:nvSpPr>
        <p:spPr>
          <a:xfrm>
            <a:off x="328360" y="2046308"/>
            <a:ext cx="3456240" cy="2578911"/>
          </a:xfrm>
          <a:prstGeom prst="rect">
            <a:avLst/>
          </a:prstGeom>
          <a:solidFill>
            <a:schemeClr val="accent1">
              <a:lumMod val="20000"/>
              <a:lumOff val="80000"/>
            </a:schemeClr>
          </a:solidFill>
        </p:spPr>
        <p:txBody>
          <a:bodyPr wrap="square" rtlCol="0">
            <a:spAutoFit/>
          </a:bodyPr>
          <a:lstStyle/>
          <a:p>
            <a:pPr indent="457200">
              <a:lnSpc>
                <a:spcPct val="150000"/>
              </a:lnSpc>
            </a:pPr>
            <a:r>
              <a:rPr lang="en-US" altLang="zh-CN" sz="2000" dirty="0" err="1">
                <a:solidFill>
                  <a:srgbClr val="C00000"/>
                </a:solidFill>
                <a:latin typeface="Times New Roman" panose="02020603050405020304" pitchFamily="18" charset="0"/>
                <a:cs typeface="Times New Roman" panose="02020603050405020304" pitchFamily="18" charset="0"/>
              </a:rPr>
              <a:t>Robotarium</a:t>
            </a:r>
            <a:r>
              <a:rPr lang="zh-CN" altLang="en-US" dirty="0">
                <a:latin typeface="Times New Roman" panose="02020603050405020304" pitchFamily="18" charset="0"/>
                <a:cs typeface="Times New Roman" panose="02020603050405020304" pitchFamily="18" charset="0"/>
              </a:rPr>
              <a:t>是一个可远程访问的多机器人实验平台，由位于美国佐治亚理工学院的</a:t>
            </a:r>
            <a:r>
              <a:rPr lang="en-US" altLang="zh-CN" dirty="0">
                <a:latin typeface="Times New Roman" panose="02020603050405020304" pitchFamily="18" charset="0"/>
                <a:cs typeface="Times New Roman" panose="02020603050405020304" pitchFamily="18" charset="0"/>
              </a:rPr>
              <a:t>Magnus</a:t>
            </a:r>
            <a:r>
              <a:rPr lang="zh-CN" altLang="en-US" dirty="0">
                <a:latin typeface="Times New Roman" panose="02020603050405020304" pitchFamily="18" charset="0"/>
                <a:cs typeface="Times New Roman" panose="02020603050405020304" pitchFamily="18" charset="0"/>
              </a:rPr>
              <a:t>团队开发。该平台可供来自世界任何地方的任何人免费用于学术研究或教育目的。</a:t>
            </a:r>
          </a:p>
        </p:txBody>
      </p:sp>
      <p:sp>
        <p:nvSpPr>
          <p:cNvPr id="13" name="文本框 12">
            <a:extLst>
              <a:ext uri="{FF2B5EF4-FFF2-40B4-BE49-F238E27FC236}">
                <a16:creationId xmlns:a16="http://schemas.microsoft.com/office/drawing/2014/main" id="{E5EBE2BA-ACA0-721F-EDD5-42AFA220E658}"/>
              </a:ext>
            </a:extLst>
          </p:cNvPr>
          <p:cNvSpPr txBox="1"/>
          <p:nvPr/>
        </p:nvSpPr>
        <p:spPr>
          <a:xfrm>
            <a:off x="6062870" y="5937533"/>
            <a:ext cx="1457144" cy="307777"/>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图</a:t>
            </a:r>
            <a:r>
              <a:rPr lang="en-US" altLang="zh-CN" sz="1400" dirty="0">
                <a:latin typeface="Times New Roman" panose="02020603050405020304" pitchFamily="18" charset="0"/>
                <a:cs typeface="Times New Roman" panose="02020603050405020304" pitchFamily="18" charset="0"/>
              </a:rPr>
              <a:t>1. </a:t>
            </a:r>
            <a:r>
              <a:rPr lang="en-US" altLang="zh-CN" sz="1400" dirty="0" err="1">
                <a:latin typeface="Times New Roman" panose="02020603050405020304" pitchFamily="18" charset="0"/>
                <a:cs typeface="Times New Roman" panose="02020603050405020304" pitchFamily="18" charset="0"/>
              </a:rPr>
              <a:t>Robotarium</a:t>
            </a:r>
            <a:endParaRPr lang="zh-CN" altLang="en-US" sz="1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296411D6-BB62-0BE5-FF17-61FBC87D0067}"/>
              </a:ext>
            </a:extLst>
          </p:cNvPr>
          <p:cNvPicPr>
            <a:picLocks noChangeAspect="1"/>
          </p:cNvPicPr>
          <p:nvPr/>
        </p:nvPicPr>
        <p:blipFill>
          <a:blip r:embed="rId3"/>
          <a:stretch>
            <a:fillRect/>
          </a:stretch>
        </p:blipFill>
        <p:spPr>
          <a:xfrm>
            <a:off x="4342276" y="914271"/>
            <a:ext cx="4642697" cy="4923053"/>
          </a:xfrm>
          <a:prstGeom prst="rect">
            <a:avLst/>
          </a:prstGeom>
        </p:spPr>
      </p:pic>
      <p:sp>
        <p:nvSpPr>
          <p:cNvPr id="12" name="文本框 11">
            <a:extLst>
              <a:ext uri="{FF2B5EF4-FFF2-40B4-BE49-F238E27FC236}">
                <a16:creationId xmlns:a16="http://schemas.microsoft.com/office/drawing/2014/main" id="{4BC80E57-F546-54EF-A5E9-3415478B8CC5}"/>
              </a:ext>
            </a:extLst>
          </p:cNvPr>
          <p:cNvSpPr txBox="1"/>
          <p:nvPr/>
        </p:nvSpPr>
        <p:spPr>
          <a:xfrm>
            <a:off x="19148" y="6207254"/>
            <a:ext cx="8646255" cy="523220"/>
          </a:xfrm>
          <a:prstGeom prst="rect">
            <a:avLst/>
          </a:prstGeom>
          <a:noFill/>
        </p:spPr>
        <p:txBody>
          <a:bodyPr wrap="square">
            <a:spAutoFit/>
          </a:bodyPr>
          <a:lstStyle/>
          <a:p>
            <a:r>
              <a:rPr lang="en-US" altLang="zh-CN" sz="1400" dirty="0"/>
              <a:t>[1] Wilson, Sean, et al. “The </a:t>
            </a:r>
            <a:r>
              <a:rPr lang="en-US" altLang="zh-CN" sz="1400" dirty="0" err="1"/>
              <a:t>robotarium</a:t>
            </a:r>
            <a:r>
              <a:rPr lang="en-US" altLang="zh-CN" sz="1400" dirty="0"/>
              <a:t>: Globally impactful opportunities, challenges, and lessons learned in remote-access, distributed control of multirobot systems.” IEEE Control Systems Magazine 40.1 (2020): 2644.</a:t>
            </a:r>
          </a:p>
        </p:txBody>
      </p:sp>
    </p:spTree>
    <p:extLst>
      <p:ext uri="{BB962C8B-B14F-4D97-AF65-F5344CB8AC3E}">
        <p14:creationId xmlns:p14="http://schemas.microsoft.com/office/powerpoint/2010/main" val="379555204"/>
      </p:ext>
    </p:extLst>
  </p:cSld>
  <p:clrMapOvr>
    <a:masterClrMapping/>
  </p:clrMapOvr>
  <mc:AlternateContent xmlns:mc="http://schemas.openxmlformats.org/markup-compatibility/2006" xmlns:p14="http://schemas.microsoft.com/office/powerpoint/2010/main">
    <mc:Choice Requires="p14">
      <p:transition spd="slow" p14:dur="2000" advTm="27650"/>
    </mc:Choice>
    <mc:Fallback xmlns="">
      <p:transition spd="slow" advTm="276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A4C45A-8D1D-4220-B276-02BB3849453B}"/>
              </a:ext>
            </a:extLst>
          </p:cNvPr>
          <p:cNvSpPr/>
          <p:nvPr/>
        </p:nvSpPr>
        <p:spPr>
          <a:xfrm>
            <a:off x="0" y="729396"/>
            <a:ext cx="9144000" cy="100209"/>
          </a:xfrm>
          <a:prstGeom prst="rect">
            <a:avLst/>
          </a:prstGeom>
          <a:gradFill flip="none" rotWithShape="1">
            <a:gsLst>
              <a:gs pos="50000">
                <a:schemeClr val="accent1">
                  <a:lumMod val="40000"/>
                  <a:lumOff val="60000"/>
                </a:schemeClr>
              </a:gs>
              <a:gs pos="0">
                <a:schemeClr val="bg1"/>
              </a:gs>
              <a:gs pos="56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D53977CC-3BA5-4557-8647-EA92B84F5D86}"/>
              </a:ext>
            </a:extLst>
          </p:cNvPr>
          <p:cNvSpPr>
            <a:spLocks noGrp="1"/>
          </p:cNvSpPr>
          <p:nvPr>
            <p:ph type="sldNum" sz="quarter" idx="12"/>
          </p:nvPr>
        </p:nvSpPr>
        <p:spPr>
          <a:xfrm>
            <a:off x="6480907" y="6349208"/>
            <a:ext cx="2057400" cy="365125"/>
          </a:xfrm>
        </p:spPr>
        <p:txBody>
          <a:bodyPr/>
          <a:lstStyle/>
          <a:p>
            <a:fld id="{691222C5-DF54-4BD7-B776-8C19CDAF53BB}" type="slidenum">
              <a:rPr lang="zh-CN" altLang="en-US" smtClean="0"/>
              <a:pPr/>
              <a:t>6</a:t>
            </a:fld>
            <a:endParaRPr lang="zh-CN" altLang="en-US" dirty="0"/>
          </a:p>
        </p:txBody>
      </p:sp>
      <p:sp>
        <p:nvSpPr>
          <p:cNvPr id="11" name="文本框 10">
            <a:extLst>
              <a:ext uri="{FF2B5EF4-FFF2-40B4-BE49-F238E27FC236}">
                <a16:creationId xmlns:a16="http://schemas.microsoft.com/office/drawing/2014/main" id="{2CA3D287-CC72-4651-BBD6-8D7631E85FA2}"/>
              </a:ext>
            </a:extLst>
          </p:cNvPr>
          <p:cNvSpPr txBox="1"/>
          <p:nvPr/>
        </p:nvSpPr>
        <p:spPr>
          <a:xfrm>
            <a:off x="-1" y="-14116"/>
            <a:ext cx="60628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b="1" dirty="0" err="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Robotarium</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平台简介</a:t>
            </a:r>
          </a:p>
        </p:txBody>
      </p:sp>
      <p:sp>
        <p:nvSpPr>
          <p:cNvPr id="7" name="文本框 6">
            <a:extLst>
              <a:ext uri="{FF2B5EF4-FFF2-40B4-BE49-F238E27FC236}">
                <a16:creationId xmlns:a16="http://schemas.microsoft.com/office/drawing/2014/main" id="{11D5341B-9FB1-88AF-62EF-7B858AF11FD8}"/>
              </a:ext>
            </a:extLst>
          </p:cNvPr>
          <p:cNvSpPr txBox="1"/>
          <p:nvPr/>
        </p:nvSpPr>
        <p:spPr>
          <a:xfrm>
            <a:off x="298175" y="4870136"/>
            <a:ext cx="8733181" cy="1200329"/>
          </a:xfrm>
          <a:prstGeom prst="rect">
            <a:avLst/>
          </a:prstGeom>
          <a:solidFill>
            <a:schemeClr val="accent1">
              <a:lumMod val="20000"/>
              <a:lumOff val="80000"/>
            </a:schemeClr>
          </a:solidFill>
        </p:spPr>
        <p:txBody>
          <a:bodyPr wrap="square" rtlCol="0">
            <a:spAutoFit/>
          </a:bodyPr>
          <a:lstStyle/>
          <a:p>
            <a:pPr indent="457200"/>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为</a:t>
            </a:r>
            <a:r>
              <a:rPr lang="en-US" altLang="zh-CN" dirty="0" err="1">
                <a:solidFill>
                  <a:srgbClr val="C00000"/>
                </a:solidFill>
                <a:latin typeface="Times New Roman" panose="02020603050405020304" pitchFamily="18" charset="0"/>
                <a:cs typeface="Times New Roman" panose="02020603050405020304" pitchFamily="18" charset="0"/>
              </a:rPr>
              <a:t>Robotarium</a:t>
            </a:r>
            <a:r>
              <a:rPr lang="zh-CN" altLang="en-US" dirty="0">
                <a:latin typeface="Times New Roman" panose="02020603050405020304" pitchFamily="18" charset="0"/>
                <a:cs typeface="Times New Roman" panose="02020603050405020304" pitchFamily="18" charset="0"/>
              </a:rPr>
              <a:t>部署实验的测试平台。在测试台周边上方安装了 </a:t>
            </a:r>
            <a:r>
              <a:rPr lang="en-US" altLang="zh-CN" dirty="0">
                <a:latin typeface="Times New Roman" panose="02020603050405020304" pitchFamily="18" charset="0"/>
                <a:cs typeface="Times New Roman" panose="02020603050405020304" pitchFamily="18" charset="0"/>
              </a:rPr>
              <a:t>Vicon </a:t>
            </a:r>
            <a:r>
              <a:rPr lang="zh-CN" altLang="en-US" dirty="0">
                <a:latin typeface="Times New Roman" panose="02020603050405020304" pitchFamily="18" charset="0"/>
                <a:cs typeface="Times New Roman" panose="02020603050405020304" pitchFamily="18" charset="0"/>
              </a:rPr>
              <a:t>运动捕捉相机 ，以跟踪每个机器人的运动以进行数据采集和控制。从硬件安全的角度来看，</a:t>
            </a:r>
            <a:r>
              <a:rPr lang="en-US" altLang="zh-CN" dirty="0">
                <a:latin typeface="Times New Roman" panose="02020603050405020304" pitchFamily="18" charset="0"/>
                <a:cs typeface="Times New Roman" panose="02020603050405020304" pitchFamily="18" charset="0"/>
              </a:rPr>
              <a:t>Vicon </a:t>
            </a:r>
            <a:r>
              <a:rPr lang="zh-CN" altLang="en-US" dirty="0">
                <a:latin typeface="Times New Roman" panose="02020603050405020304" pitchFamily="18" charset="0"/>
                <a:cs typeface="Times New Roman" panose="02020603050405020304" pitchFamily="18" charset="0"/>
              </a:rPr>
              <a:t>系统的速度、准确性和精确度使 </a:t>
            </a:r>
            <a:r>
              <a:rPr lang="en-US" altLang="zh-CN" dirty="0" err="1">
                <a:latin typeface="Times New Roman" panose="02020603050405020304" pitchFamily="18" charset="0"/>
                <a:cs typeface="Times New Roman" panose="02020603050405020304" pitchFamily="18" charset="0"/>
              </a:rPr>
              <a:t>Robotarium</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能够在执行未知实验期间检测潜在的有害情况，然后可以自动纠正和避免。</a:t>
            </a:r>
          </a:p>
        </p:txBody>
      </p:sp>
      <p:sp>
        <p:nvSpPr>
          <p:cNvPr id="10" name="文本框 9">
            <a:extLst>
              <a:ext uri="{FF2B5EF4-FFF2-40B4-BE49-F238E27FC236}">
                <a16:creationId xmlns:a16="http://schemas.microsoft.com/office/drawing/2014/main" id="{85727279-5034-3050-1C71-FC47C3AC9D85}"/>
              </a:ext>
            </a:extLst>
          </p:cNvPr>
          <p:cNvSpPr txBox="1"/>
          <p:nvPr/>
        </p:nvSpPr>
        <p:spPr>
          <a:xfrm>
            <a:off x="3001619" y="4360380"/>
            <a:ext cx="3061251" cy="307777"/>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图</a:t>
            </a:r>
            <a:r>
              <a:rPr lang="en-US" altLang="zh-CN" sz="1400" dirty="0">
                <a:latin typeface="Times New Roman" panose="02020603050405020304" pitchFamily="18" charset="0"/>
                <a:cs typeface="Times New Roman" panose="02020603050405020304" pitchFamily="18" charset="0"/>
              </a:rPr>
              <a:t>2. </a:t>
            </a:r>
            <a:r>
              <a:rPr lang="zh-CN" altLang="en-US" sz="1400" dirty="0">
                <a:latin typeface="Times New Roman" panose="02020603050405020304" pitchFamily="18" charset="0"/>
                <a:cs typeface="Times New Roman" panose="02020603050405020304" pitchFamily="18" charset="0"/>
              </a:rPr>
              <a:t>正在充电的</a:t>
            </a:r>
            <a:r>
              <a:rPr lang="en-US" altLang="zh-CN" sz="1400" dirty="0" err="1">
                <a:latin typeface="Times New Roman" panose="02020603050405020304" pitchFamily="18" charset="0"/>
                <a:cs typeface="Times New Roman" panose="02020603050405020304" pitchFamily="18" charset="0"/>
              </a:rPr>
              <a:t>Robotarium</a:t>
            </a:r>
            <a:r>
              <a:rPr lang="zh-CN" altLang="en-US" sz="1400" dirty="0">
                <a:latin typeface="Times New Roman" panose="02020603050405020304" pitchFamily="18" charset="0"/>
                <a:cs typeface="Times New Roman" panose="02020603050405020304" pitchFamily="18" charset="0"/>
              </a:rPr>
              <a:t>机器人</a:t>
            </a:r>
          </a:p>
        </p:txBody>
      </p:sp>
      <p:pic>
        <p:nvPicPr>
          <p:cNvPr id="4" name="图片 3">
            <a:extLst>
              <a:ext uri="{FF2B5EF4-FFF2-40B4-BE49-F238E27FC236}">
                <a16:creationId xmlns:a16="http://schemas.microsoft.com/office/drawing/2014/main" id="{A762CA90-9D1D-F84D-846D-22BED070674C}"/>
              </a:ext>
            </a:extLst>
          </p:cNvPr>
          <p:cNvPicPr>
            <a:picLocks noChangeAspect="1"/>
          </p:cNvPicPr>
          <p:nvPr/>
        </p:nvPicPr>
        <p:blipFill>
          <a:blip r:embed="rId3"/>
          <a:stretch>
            <a:fillRect/>
          </a:stretch>
        </p:blipFill>
        <p:spPr>
          <a:xfrm>
            <a:off x="1885123" y="1176577"/>
            <a:ext cx="5294242" cy="2951806"/>
          </a:xfrm>
          <a:prstGeom prst="rect">
            <a:avLst/>
          </a:prstGeom>
        </p:spPr>
      </p:pic>
    </p:spTree>
    <p:extLst>
      <p:ext uri="{BB962C8B-B14F-4D97-AF65-F5344CB8AC3E}">
        <p14:creationId xmlns:p14="http://schemas.microsoft.com/office/powerpoint/2010/main" val="3427615811"/>
      </p:ext>
    </p:extLst>
  </p:cSld>
  <p:clrMapOvr>
    <a:masterClrMapping/>
  </p:clrMapOvr>
  <mc:AlternateContent xmlns:mc="http://schemas.openxmlformats.org/markup-compatibility/2006" xmlns:p14="http://schemas.microsoft.com/office/powerpoint/2010/main">
    <mc:Choice Requires="p14">
      <p:transition spd="slow" p14:dur="2000" advTm="27650"/>
    </mc:Choice>
    <mc:Fallback xmlns="">
      <p:transition spd="slow" advTm="2765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A4C45A-8D1D-4220-B276-02BB3849453B}"/>
              </a:ext>
            </a:extLst>
          </p:cNvPr>
          <p:cNvSpPr/>
          <p:nvPr/>
        </p:nvSpPr>
        <p:spPr>
          <a:xfrm>
            <a:off x="0" y="729396"/>
            <a:ext cx="9144000" cy="100209"/>
          </a:xfrm>
          <a:prstGeom prst="rect">
            <a:avLst/>
          </a:prstGeom>
          <a:gradFill flip="none" rotWithShape="1">
            <a:gsLst>
              <a:gs pos="50000">
                <a:schemeClr val="accent1">
                  <a:lumMod val="40000"/>
                  <a:lumOff val="60000"/>
                </a:schemeClr>
              </a:gs>
              <a:gs pos="0">
                <a:schemeClr val="bg1"/>
              </a:gs>
              <a:gs pos="56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D53977CC-3BA5-4557-8647-EA92B84F5D86}"/>
              </a:ext>
            </a:extLst>
          </p:cNvPr>
          <p:cNvSpPr>
            <a:spLocks noGrp="1"/>
          </p:cNvSpPr>
          <p:nvPr>
            <p:ph type="sldNum" sz="quarter" idx="12"/>
          </p:nvPr>
        </p:nvSpPr>
        <p:spPr>
          <a:xfrm>
            <a:off x="6480907" y="6349208"/>
            <a:ext cx="2057400" cy="365125"/>
          </a:xfrm>
        </p:spPr>
        <p:txBody>
          <a:bodyPr/>
          <a:lstStyle/>
          <a:p>
            <a:fld id="{691222C5-DF54-4BD7-B776-8C19CDAF53BB}" type="slidenum">
              <a:rPr lang="zh-CN" altLang="en-US" smtClean="0"/>
              <a:pPr/>
              <a:t>7</a:t>
            </a:fld>
            <a:endParaRPr lang="zh-CN" altLang="en-US" dirty="0"/>
          </a:p>
        </p:txBody>
      </p:sp>
      <p:sp>
        <p:nvSpPr>
          <p:cNvPr id="11" name="文本框 10">
            <a:extLst>
              <a:ext uri="{FF2B5EF4-FFF2-40B4-BE49-F238E27FC236}">
                <a16:creationId xmlns:a16="http://schemas.microsoft.com/office/drawing/2014/main" id="{2CA3D287-CC72-4651-BBD6-8D7631E85FA2}"/>
              </a:ext>
            </a:extLst>
          </p:cNvPr>
          <p:cNvSpPr txBox="1"/>
          <p:nvPr/>
        </p:nvSpPr>
        <p:spPr>
          <a:xfrm>
            <a:off x="-1" y="-14116"/>
            <a:ext cx="60628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b="1" dirty="0" err="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Robotarium</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平台简介</a:t>
            </a:r>
          </a:p>
        </p:txBody>
      </p:sp>
      <p:sp>
        <p:nvSpPr>
          <p:cNvPr id="7" name="文本框 6">
            <a:extLst>
              <a:ext uri="{FF2B5EF4-FFF2-40B4-BE49-F238E27FC236}">
                <a16:creationId xmlns:a16="http://schemas.microsoft.com/office/drawing/2014/main" id="{11D5341B-9FB1-88AF-62EF-7B858AF11FD8}"/>
              </a:ext>
            </a:extLst>
          </p:cNvPr>
          <p:cNvSpPr txBox="1"/>
          <p:nvPr/>
        </p:nvSpPr>
        <p:spPr>
          <a:xfrm>
            <a:off x="205409" y="4738897"/>
            <a:ext cx="8733181" cy="923330"/>
          </a:xfrm>
          <a:prstGeom prst="rect">
            <a:avLst/>
          </a:prstGeom>
          <a:solidFill>
            <a:schemeClr val="accent1">
              <a:lumMod val="20000"/>
              <a:lumOff val="80000"/>
            </a:schemeClr>
          </a:solidFill>
        </p:spPr>
        <p:txBody>
          <a:bodyPr wrap="square" rtlCol="0">
            <a:spAutoFit/>
          </a:bodyPr>
          <a:lstStyle/>
          <a:p>
            <a:pPr indent="457200"/>
            <a:r>
              <a:rPr lang="zh-CN" altLang="en-US" dirty="0">
                <a:latin typeface="Times New Roman" panose="02020603050405020304" pitchFamily="18" charset="0"/>
                <a:cs typeface="Times New Roman" panose="02020603050405020304" pitchFamily="18" charset="0"/>
              </a:rPr>
              <a:t>此外，位于测试台中心配置了一个</a:t>
            </a:r>
            <a:r>
              <a:rPr lang="en-US" altLang="zh-CN" dirty="0">
                <a:latin typeface="Times New Roman" panose="02020603050405020304" pitchFamily="18" charset="0"/>
                <a:cs typeface="Times New Roman" panose="02020603050405020304" pitchFamily="18" charset="0"/>
              </a:rPr>
              <a:t>ELP</a:t>
            </a:r>
            <a:r>
              <a:rPr lang="zh-CN" altLang="en-US" dirty="0">
                <a:latin typeface="Times New Roman" panose="02020603050405020304" pitchFamily="18" charset="0"/>
                <a:cs typeface="Times New Roman" panose="02020603050405020304" pitchFamily="18" charset="0"/>
              </a:rPr>
              <a:t>相机，用于自动捕获实验视频。帮助用户通过视频审查他们的实验，以识别潜在的缺陷或不良行为，同时可以补充他们的工作演示。</a:t>
            </a:r>
            <a:endParaRPr lang="en-US" altLang="zh-CN"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85727279-5034-3050-1C71-FC47C3AC9D85}"/>
              </a:ext>
            </a:extLst>
          </p:cNvPr>
          <p:cNvSpPr txBox="1"/>
          <p:nvPr/>
        </p:nvSpPr>
        <p:spPr>
          <a:xfrm>
            <a:off x="2842594" y="4258780"/>
            <a:ext cx="4074901" cy="307777"/>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图</a:t>
            </a:r>
            <a:r>
              <a:rPr lang="en-US" altLang="zh-CN" sz="1400" dirty="0">
                <a:latin typeface="Times New Roman" panose="02020603050405020304" pitchFamily="18" charset="0"/>
                <a:cs typeface="Times New Roman" panose="02020603050405020304" pitchFamily="18" charset="0"/>
              </a:rPr>
              <a:t>3. </a:t>
            </a:r>
            <a:r>
              <a:rPr lang="zh-CN" altLang="en-US" sz="1400" dirty="0">
                <a:latin typeface="Times New Roman" panose="02020603050405020304" pitchFamily="18" charset="0"/>
                <a:cs typeface="Times New Roman" panose="02020603050405020304" pitchFamily="18" charset="0"/>
              </a:rPr>
              <a:t>利用</a:t>
            </a:r>
            <a:r>
              <a:rPr lang="en-US" altLang="zh-CN" sz="1400" dirty="0" err="1">
                <a:latin typeface="Times New Roman" panose="02020603050405020304" pitchFamily="18" charset="0"/>
                <a:cs typeface="Times New Roman" panose="02020603050405020304" pitchFamily="18" charset="0"/>
              </a:rPr>
              <a:t>Robotarium</a:t>
            </a:r>
            <a:r>
              <a:rPr lang="zh-CN" altLang="en-US" sz="1400" dirty="0">
                <a:latin typeface="Times New Roman" panose="02020603050405020304" pitchFamily="18" charset="0"/>
                <a:cs typeface="Times New Roman" panose="02020603050405020304" pitchFamily="18" charset="0"/>
              </a:rPr>
              <a:t>机器人实现投影图案编队</a:t>
            </a:r>
          </a:p>
        </p:txBody>
      </p:sp>
      <p:pic>
        <p:nvPicPr>
          <p:cNvPr id="5" name="图片 4">
            <a:extLst>
              <a:ext uri="{FF2B5EF4-FFF2-40B4-BE49-F238E27FC236}">
                <a16:creationId xmlns:a16="http://schemas.microsoft.com/office/drawing/2014/main" id="{0DF87988-D573-6D96-17DC-7A50F20970B2}"/>
              </a:ext>
            </a:extLst>
          </p:cNvPr>
          <p:cNvPicPr>
            <a:picLocks noChangeAspect="1"/>
          </p:cNvPicPr>
          <p:nvPr/>
        </p:nvPicPr>
        <p:blipFill>
          <a:blip r:embed="rId3"/>
          <a:stretch>
            <a:fillRect/>
          </a:stretch>
        </p:blipFill>
        <p:spPr>
          <a:xfrm>
            <a:off x="1881950" y="1259161"/>
            <a:ext cx="5194570" cy="2999619"/>
          </a:xfrm>
          <a:prstGeom prst="rect">
            <a:avLst/>
          </a:prstGeom>
        </p:spPr>
      </p:pic>
    </p:spTree>
    <p:extLst>
      <p:ext uri="{BB962C8B-B14F-4D97-AF65-F5344CB8AC3E}">
        <p14:creationId xmlns:p14="http://schemas.microsoft.com/office/powerpoint/2010/main" val="2288242308"/>
      </p:ext>
    </p:extLst>
  </p:cSld>
  <p:clrMapOvr>
    <a:masterClrMapping/>
  </p:clrMapOvr>
  <mc:AlternateContent xmlns:mc="http://schemas.openxmlformats.org/markup-compatibility/2006" xmlns:p14="http://schemas.microsoft.com/office/powerpoint/2010/main">
    <mc:Choice Requires="p14">
      <p:transition spd="slow" p14:dur="2000" advTm="27650"/>
    </mc:Choice>
    <mc:Fallback xmlns="">
      <p:transition spd="slow" advTm="2765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1626958" y="1931579"/>
            <a:ext cx="6071463" cy="540000"/>
            <a:chOff x="1644473" y="1493857"/>
            <a:chExt cx="6071463" cy="540000"/>
          </a:xfrm>
        </p:grpSpPr>
        <p:sp>
          <p:nvSpPr>
            <p:cNvPr id="51" name="矩形 50"/>
            <p:cNvSpPr/>
            <p:nvPr/>
          </p:nvSpPr>
          <p:spPr bwMode="auto">
            <a:xfrm>
              <a:off x="1644473" y="1493857"/>
              <a:ext cx="712788" cy="540000"/>
            </a:xfrm>
            <a:prstGeom prst="rect">
              <a:avLst/>
            </a:prstGeom>
            <a:solidFill>
              <a:schemeClr val="accent5">
                <a:lumMod val="40000"/>
                <a:lumOff val="60000"/>
              </a:schemeClr>
            </a:solidFill>
            <a:ln w="25400" cap="flat" cmpd="sng" algn="ctr">
              <a:solidFill>
                <a:srgbClr val="044875"/>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1</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53" name="矩形 52"/>
            <p:cNvSpPr/>
            <p:nvPr/>
          </p:nvSpPr>
          <p:spPr bwMode="auto">
            <a:xfrm>
              <a:off x="2423936" y="1493857"/>
              <a:ext cx="5292000" cy="540000"/>
            </a:xfrm>
            <a:prstGeom prst="rect">
              <a:avLst/>
            </a:prstGeom>
            <a:noFill/>
            <a:ln w="25400" cap="flat" cmpd="sng" algn="ctr">
              <a:solidFill>
                <a:srgbClr val="044875"/>
              </a:solidFill>
              <a:prstDash val="solid"/>
              <a:miter lim="800000"/>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b="1" kern="0" dirty="0" err="1">
                  <a:solidFill>
                    <a:srgbClr val="1F497D">
                      <a:lumMod val="75000"/>
                    </a:srgbClr>
                  </a:solidFill>
                  <a:latin typeface="微软雅黑" panose="020B0503020204020204" pitchFamily="34" charset="-122"/>
                  <a:ea typeface="微软雅黑" panose="020B0503020204020204" pitchFamily="34" charset="-122"/>
                </a:rPr>
                <a:t>Robotarium</a:t>
              </a:r>
              <a:r>
                <a:rPr lang="zh-CN" altLang="en-US" sz="2400" b="1" kern="0" dirty="0">
                  <a:solidFill>
                    <a:srgbClr val="1F497D">
                      <a:lumMod val="75000"/>
                    </a:srgbClr>
                  </a:solidFill>
                  <a:latin typeface="微软雅黑" panose="020B0503020204020204" pitchFamily="34" charset="-122"/>
                  <a:ea typeface="微软雅黑" panose="020B0503020204020204" pitchFamily="34" charset="-122"/>
                </a:rPr>
                <a:t>平台简介</a:t>
              </a:r>
            </a:p>
          </p:txBody>
        </p:sp>
      </p:grpSp>
      <p:sp>
        <p:nvSpPr>
          <p:cNvPr id="10" name="标题 9"/>
          <p:cNvSpPr>
            <a:spLocks noGrp="1"/>
          </p:cNvSpPr>
          <p:nvPr>
            <p:ph type="title"/>
          </p:nvPr>
        </p:nvSpPr>
        <p:spPr>
          <a:xfrm>
            <a:off x="628650" y="60960"/>
            <a:ext cx="7886700" cy="653143"/>
          </a:xfrm>
        </p:spPr>
        <p:txBody>
          <a:bodyPr/>
          <a:lstStyle/>
          <a:p>
            <a:pPr algn="ctr">
              <a:lnSpc>
                <a:spcPct val="100000"/>
              </a:lnSpc>
            </a:pPr>
            <a:r>
              <a:rPr lang="zh-CN" altLang="en-US" sz="3600" dirty="0">
                <a:solidFill>
                  <a:srgbClr val="053C6E"/>
                </a:solidFill>
                <a:latin typeface="微软雅黑" panose="020B0503020204020204" pitchFamily="34" charset="-122"/>
                <a:ea typeface="微软雅黑" panose="020B0503020204020204" pitchFamily="34" charset="-122"/>
              </a:rPr>
              <a:t>目  录</a:t>
            </a:r>
          </a:p>
        </p:txBody>
      </p:sp>
      <p:grpSp>
        <p:nvGrpSpPr>
          <p:cNvPr id="65" name="组合 64"/>
          <p:cNvGrpSpPr/>
          <p:nvPr/>
        </p:nvGrpSpPr>
        <p:grpSpPr>
          <a:xfrm>
            <a:off x="1626958" y="4082952"/>
            <a:ext cx="6071463" cy="542083"/>
            <a:chOff x="1644473" y="3265332"/>
            <a:chExt cx="6071463" cy="542083"/>
          </a:xfrm>
        </p:grpSpPr>
        <p:sp>
          <p:nvSpPr>
            <p:cNvPr id="67" name="矩形 66"/>
            <p:cNvSpPr/>
            <p:nvPr/>
          </p:nvSpPr>
          <p:spPr bwMode="auto">
            <a:xfrm>
              <a:off x="2423936" y="3267415"/>
              <a:ext cx="5292000" cy="540000"/>
            </a:xfrm>
            <a:prstGeom prst="rect">
              <a:avLst/>
            </a:prstGeom>
            <a:noFill/>
            <a:ln w="25400" cap="flat" cmpd="sng" algn="ctr">
              <a:solidFill>
                <a:srgbClr val="1A3B64"/>
              </a:solidFill>
              <a:prstDash val="solid"/>
              <a:miter lim="800000"/>
            </a:ln>
            <a:effectLst/>
          </p:spPr>
          <p:txBody>
            <a:bodyPr anchor="ctr"/>
            <a:lstStyle/>
            <a:p>
              <a:pPr lvl="0" defTabSz="914400">
                <a:defRPr/>
              </a:pPr>
              <a:r>
                <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实例演示</a:t>
              </a:r>
            </a:p>
          </p:txBody>
        </p:sp>
        <p:sp>
          <p:nvSpPr>
            <p:cNvPr id="68" name="矩形 67"/>
            <p:cNvSpPr/>
            <p:nvPr/>
          </p:nvSpPr>
          <p:spPr bwMode="auto">
            <a:xfrm>
              <a:off x="1644473" y="3265332"/>
              <a:ext cx="712788" cy="540000"/>
            </a:xfrm>
            <a:prstGeom prst="rect">
              <a:avLst/>
            </a:prstGeom>
            <a:noFill/>
            <a:ln w="25400" cap="flat" cmpd="sng" algn="ctr">
              <a:solidFill>
                <a:srgbClr val="1A3B64"/>
              </a:solidFill>
              <a:prstDash val="solid"/>
              <a:miter lim="800000"/>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4</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grpSp>
      <p:grpSp>
        <p:nvGrpSpPr>
          <p:cNvPr id="75" name="组合 74"/>
          <p:cNvGrpSpPr/>
          <p:nvPr/>
        </p:nvGrpSpPr>
        <p:grpSpPr>
          <a:xfrm>
            <a:off x="1626958" y="3366522"/>
            <a:ext cx="6071463" cy="540000"/>
            <a:chOff x="1644473" y="1493857"/>
            <a:chExt cx="6071463" cy="540000"/>
          </a:xfrm>
        </p:grpSpPr>
        <p:sp>
          <p:nvSpPr>
            <p:cNvPr id="76" name="矩形 75"/>
            <p:cNvSpPr/>
            <p:nvPr/>
          </p:nvSpPr>
          <p:spPr bwMode="auto">
            <a:xfrm>
              <a:off x="1644473" y="1493857"/>
              <a:ext cx="712788" cy="540000"/>
            </a:xfrm>
            <a:prstGeom prst="rect">
              <a:avLst/>
            </a:prstGeom>
            <a:noFill/>
            <a:ln w="25400" cap="flat" cmpd="sng" algn="ctr">
              <a:solidFill>
                <a:srgbClr val="044875"/>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3</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78" name="矩形 77"/>
            <p:cNvSpPr/>
            <p:nvPr/>
          </p:nvSpPr>
          <p:spPr bwMode="auto">
            <a:xfrm>
              <a:off x="2423936" y="1493857"/>
              <a:ext cx="5292000" cy="540000"/>
            </a:xfrm>
            <a:prstGeom prst="rect">
              <a:avLst/>
            </a:prstGeom>
            <a:noFill/>
            <a:ln w="25400" cap="flat" cmpd="sng" algn="ctr">
              <a:solidFill>
                <a:srgbClr val="044875"/>
              </a:solidFill>
              <a:prstDash val="solid"/>
              <a:miter lim="800000"/>
            </a:ln>
            <a:effectLst/>
          </p:spPr>
          <p:txBody>
            <a:bodyPr anchor="ctr"/>
            <a:lstStyle/>
            <a:p>
              <a:pPr lvl="0" defTabSz="914400">
                <a:defRPr/>
              </a:pPr>
              <a:r>
                <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如何提交实验</a:t>
              </a:r>
            </a:p>
          </p:txBody>
        </p:sp>
      </p:grpSp>
      <p:sp>
        <p:nvSpPr>
          <p:cNvPr id="80" name="矩形 79"/>
          <p:cNvSpPr/>
          <p:nvPr/>
        </p:nvSpPr>
        <p:spPr>
          <a:xfrm>
            <a:off x="972000" y="1272425"/>
            <a:ext cx="7200000" cy="4313150"/>
          </a:xfrm>
          <a:prstGeom prst="rect">
            <a:avLst/>
          </a:prstGeom>
          <a:solidFill>
            <a:srgbClr val="FFFFFF">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60" name="组合 59"/>
          <p:cNvGrpSpPr/>
          <p:nvPr/>
        </p:nvGrpSpPr>
        <p:grpSpPr>
          <a:xfrm>
            <a:off x="1626958" y="2648009"/>
            <a:ext cx="6071463" cy="542083"/>
            <a:chOff x="1644473" y="2357207"/>
            <a:chExt cx="6071463" cy="542083"/>
          </a:xfrm>
        </p:grpSpPr>
        <p:sp>
          <p:nvSpPr>
            <p:cNvPr id="62" name="矩形 61"/>
            <p:cNvSpPr/>
            <p:nvPr/>
          </p:nvSpPr>
          <p:spPr bwMode="auto">
            <a:xfrm>
              <a:off x="2423936" y="2359290"/>
              <a:ext cx="5292000" cy="540000"/>
            </a:xfrm>
            <a:prstGeom prst="rect">
              <a:avLst/>
            </a:prstGeom>
            <a:noFill/>
            <a:ln w="25400" cap="flat" cmpd="sng" algn="ctr">
              <a:solidFill>
                <a:srgbClr val="1A3B64"/>
              </a:solidFill>
              <a:prstDash val="solid"/>
              <a:miter lim="800000"/>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err="1">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GRITSBot</a:t>
              </a:r>
              <a:r>
                <a:rPr kumimoji="0" lang="en-US" altLang="zh-CN"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 X</a:t>
              </a:r>
              <a:endParaRPr kumimoji="0" lang="zh-CN" altLang="en-US" sz="24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63" name="矩形 62"/>
            <p:cNvSpPr/>
            <p:nvPr/>
          </p:nvSpPr>
          <p:spPr bwMode="auto">
            <a:xfrm>
              <a:off x="1644473" y="2357207"/>
              <a:ext cx="712788" cy="540000"/>
            </a:xfrm>
            <a:prstGeom prst="rect">
              <a:avLst/>
            </a:prstGeom>
            <a:solidFill>
              <a:schemeClr val="bg1"/>
            </a:solidFill>
            <a:ln w="25400" cap="flat" cmpd="sng" algn="ctr">
              <a:solidFill>
                <a:srgbClr val="1A3B64"/>
              </a:solidFill>
              <a:prstDash val="solid"/>
              <a:miter lim="800000"/>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rPr>
                <a:t>2</a:t>
              </a:r>
              <a:endParaRPr kumimoji="0" lang="zh-CN" altLang="en-US" sz="3200" b="1" i="0" u="none" strike="noStrike" kern="0" cap="none" spc="0" normalizeH="0" baseline="0" noProof="0" dirty="0">
                <a:ln>
                  <a:noFill/>
                </a:ln>
                <a:solidFill>
                  <a:srgbClr val="1F497D">
                    <a:lumMod val="75000"/>
                  </a:srgbClr>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30489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AA4C45A-8D1D-4220-B276-02BB3849453B}"/>
              </a:ext>
            </a:extLst>
          </p:cNvPr>
          <p:cNvSpPr/>
          <p:nvPr/>
        </p:nvSpPr>
        <p:spPr>
          <a:xfrm>
            <a:off x="0" y="729396"/>
            <a:ext cx="9144000" cy="100209"/>
          </a:xfrm>
          <a:prstGeom prst="rect">
            <a:avLst/>
          </a:prstGeom>
          <a:gradFill flip="none" rotWithShape="1">
            <a:gsLst>
              <a:gs pos="50000">
                <a:schemeClr val="accent1">
                  <a:lumMod val="40000"/>
                  <a:lumOff val="60000"/>
                </a:schemeClr>
              </a:gs>
              <a:gs pos="0">
                <a:schemeClr val="bg1"/>
              </a:gs>
              <a:gs pos="56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D53977CC-3BA5-4557-8647-EA92B84F5D86}"/>
              </a:ext>
            </a:extLst>
          </p:cNvPr>
          <p:cNvSpPr>
            <a:spLocks noGrp="1"/>
          </p:cNvSpPr>
          <p:nvPr>
            <p:ph type="sldNum" sz="quarter" idx="12"/>
          </p:nvPr>
        </p:nvSpPr>
        <p:spPr>
          <a:xfrm>
            <a:off x="6480907" y="6349208"/>
            <a:ext cx="2057400" cy="365125"/>
          </a:xfrm>
        </p:spPr>
        <p:txBody>
          <a:bodyPr/>
          <a:lstStyle/>
          <a:p>
            <a:fld id="{691222C5-DF54-4BD7-B776-8C19CDAF53BB}" type="slidenum">
              <a:rPr lang="zh-CN" altLang="en-US" smtClean="0"/>
              <a:pPr/>
              <a:t>9</a:t>
            </a:fld>
            <a:endParaRPr lang="zh-CN" altLang="en-US" dirty="0"/>
          </a:p>
        </p:txBody>
      </p:sp>
      <p:sp>
        <p:nvSpPr>
          <p:cNvPr id="11" name="文本框 10">
            <a:extLst>
              <a:ext uri="{FF2B5EF4-FFF2-40B4-BE49-F238E27FC236}">
                <a16:creationId xmlns:a16="http://schemas.microsoft.com/office/drawing/2014/main" id="{2CA3D287-CC72-4651-BBD6-8D7631E85FA2}"/>
              </a:ext>
            </a:extLst>
          </p:cNvPr>
          <p:cNvSpPr txBox="1"/>
          <p:nvPr/>
        </p:nvSpPr>
        <p:spPr>
          <a:xfrm>
            <a:off x="-1" y="-14116"/>
            <a:ext cx="60628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GRITSBot X</a:t>
            </a:r>
            <a:endPar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1D5341B-9FB1-88AF-62EF-7B858AF11FD8}"/>
                  </a:ext>
                </a:extLst>
              </p:cNvPr>
              <p:cNvSpPr txBox="1"/>
              <p:nvPr/>
            </p:nvSpPr>
            <p:spPr>
              <a:xfrm>
                <a:off x="133738" y="3777125"/>
                <a:ext cx="8659455" cy="2862322"/>
              </a:xfrm>
              <a:prstGeom prst="rect">
                <a:avLst/>
              </a:prstGeom>
              <a:solidFill>
                <a:schemeClr val="accent1">
                  <a:lumMod val="20000"/>
                  <a:lumOff val="80000"/>
                </a:schemeClr>
              </a:solidFill>
            </p:spPr>
            <p:txBody>
              <a:bodyPr wrap="square" rtlCol="0">
                <a:spAutoFit/>
              </a:bodyPr>
              <a:lstStyle/>
              <a:p>
                <a:pPr indent="288000"/>
                <a:r>
                  <a:rPr lang="en-US" altLang="zh-CN" dirty="0">
                    <a:solidFill>
                      <a:srgbClr val="C00000"/>
                    </a:solidFill>
                    <a:latin typeface="Times New Roman" panose="02020603050405020304" pitchFamily="18" charset="0"/>
                    <a:cs typeface="Times New Roman" panose="02020603050405020304" pitchFamily="18" charset="0"/>
                  </a:rPr>
                  <a:t>Robotaium</a:t>
                </a:r>
                <a:r>
                  <a:rPr lang="zh-CN" altLang="en-US" dirty="0">
                    <a:latin typeface="Times New Roman" panose="02020603050405020304" pitchFamily="18" charset="0"/>
                    <a:cs typeface="Times New Roman" panose="02020603050405020304" pitchFamily="18" charset="0"/>
                  </a:rPr>
                  <a:t>平台使用的机器人是差分驱动机器人，命名为</a:t>
                </a:r>
                <a:r>
                  <a:rPr lang="en-US" altLang="zh-CN" dirty="0" err="1">
                    <a:solidFill>
                      <a:srgbClr val="C00000"/>
                    </a:solidFill>
                    <a:latin typeface="Times New Roman" panose="02020603050405020304" pitchFamily="18" charset="0"/>
                    <a:cs typeface="Times New Roman" panose="02020603050405020304" pitchFamily="18" charset="0"/>
                  </a:rPr>
                  <a:t>GRITSBot</a:t>
                </a:r>
                <a:r>
                  <a:rPr lang="en-US" altLang="zh-CN" dirty="0">
                    <a:solidFill>
                      <a:srgbClr val="C00000"/>
                    </a:solidFill>
                    <a:latin typeface="Times New Roman" panose="02020603050405020304" pitchFamily="18" charset="0"/>
                    <a:cs typeface="Times New Roman" panose="02020603050405020304" pitchFamily="18" charset="0"/>
                  </a:rPr>
                  <a:t> X</a:t>
                </a:r>
                <a:r>
                  <a:rPr lang="zh-CN" altLang="en-US" dirty="0">
                    <a:latin typeface="Times New Roman" panose="02020603050405020304" pitchFamily="18" charset="0"/>
                    <a:cs typeface="Times New Roman" panose="02020603050405020304" pitchFamily="18" charset="0"/>
                  </a:rPr>
                  <a:t> ，如图</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所示。机器人的动力学表达式如公式</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所示。</a:t>
                </a:r>
                <a:endParaRPr lang="en-US" altLang="zh-CN" b="0" dirty="0">
                  <a:latin typeface="Times New Roman" panose="02020603050405020304" pitchFamily="18" charset="0"/>
                  <a:cs typeface="Times New Roman" panose="02020603050405020304" pitchFamily="18" charset="0"/>
                </a:endParaRPr>
              </a:p>
              <a:p>
                <a:pPr indent="288000"/>
                <a:r>
                  <a:rPr lang="zh-CN" altLang="en-US" dirty="0">
                    <a:latin typeface="Times New Roman" panose="02020603050405020304" pitchFamily="18" charset="0"/>
                    <a:cs typeface="Times New Roman" panose="02020603050405020304" pitchFamily="18" charset="0"/>
                  </a:rPr>
                  <a:t>要想控制</a:t>
                </a:r>
                <a:r>
                  <a:rPr lang="en-US" altLang="zh-CN" dirty="0" err="1">
                    <a:latin typeface="Times New Roman" panose="02020603050405020304" pitchFamily="18" charset="0"/>
                    <a:cs typeface="Times New Roman" panose="02020603050405020304" pitchFamily="18" charset="0"/>
                  </a:rPr>
                  <a:t>Robotarium</a:t>
                </a:r>
                <a:r>
                  <a:rPr lang="zh-CN" altLang="en-US" dirty="0">
                    <a:latin typeface="Times New Roman" panose="02020603050405020304" pitchFamily="18" charset="0"/>
                    <a:cs typeface="Times New Roman" panose="02020603050405020304" pitchFamily="18" charset="0"/>
                  </a:rPr>
                  <a:t>上的机器人，用户必须发送所需的线速度</a:t>
                </a:r>
                <a14:m>
                  <m:oMath xmlns:m="http://schemas.openxmlformats.org/officeDocument/2006/math">
                    <m:r>
                      <a:rPr lang="en-US" altLang="zh-CN" b="0" i="1" smtClean="0">
                        <a:latin typeface="Cambria Math" panose="02040503050406030204" pitchFamily="18" charset="0"/>
                      </a:rPr>
                      <m:t>𝑣</m:t>
                    </m:r>
                  </m:oMath>
                </a14:m>
                <a:r>
                  <a:rPr lang="zh-CN" altLang="en-US" dirty="0">
                    <a:latin typeface="Times New Roman" panose="02020603050405020304" pitchFamily="18" charset="0"/>
                    <a:cs typeface="Times New Roman" panose="02020603050405020304" pitchFamily="18" charset="0"/>
                  </a:rPr>
                  <a:t>和角速度</a:t>
                </a:r>
                <a14:m>
                  <m:oMath xmlns:m="http://schemas.openxmlformats.org/officeDocument/2006/math">
                    <m:r>
                      <a:rPr lang="en-US" altLang="zh-CN" b="0" i="1" smtClean="0">
                        <a:latin typeface="Cambria Math" panose="02040503050406030204" pitchFamily="18" charset="0"/>
                      </a:rPr>
                      <m:t>𝑤</m:t>
                    </m:r>
                  </m:oMath>
                </a14:m>
                <a:r>
                  <a:rPr lang="zh-CN" altLang="en-US" dirty="0">
                    <a:latin typeface="Times New Roman" panose="02020603050405020304" pitchFamily="18" charset="0"/>
                    <a:cs typeface="Times New Roman" panose="02020603050405020304" pitchFamily="18" charset="0"/>
                  </a:rPr>
                  <a:t>命令，这些命令对应于</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中的独轮车模型。但是，有时在设计算法时需要使用简化的动力学</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例如单个积分器 </a:t>
                </a:r>
                <a14:m>
                  <m:oMath xmlns:m="http://schemas.openxmlformats.org/officeDocument/2006/math">
                    <m:acc>
                      <m:accPr>
                        <m:chr m:val="̇"/>
                        <m:ctrlPr>
                          <a:rPr lang="en-US" altLang="zh-CN" b="0"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𝑥</m:t>
                        </m:r>
                      </m:e>
                    </m:acc>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𝑢</m:t>
                    </m:r>
                    <m:r>
                      <a:rPr lang="en-US" altLang="zh-CN" b="0" i="1" dirty="0"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 因此，</a:t>
                </a:r>
                <a:r>
                  <a:rPr lang="en-US" altLang="zh-CN" dirty="0" err="1">
                    <a:latin typeface="Times New Roman" panose="02020603050405020304" pitchFamily="18" charset="0"/>
                    <a:cs typeface="Times New Roman" panose="02020603050405020304" pitchFamily="18" charset="0"/>
                  </a:rPr>
                  <a:t>Robotarium</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提供了将单积分器动力学映射到独轮车动力学的程序。利用单积分器和独轮车模型之间的近似恒等微分同胚 </a:t>
                </a:r>
                <a:r>
                  <a:rPr lang="en-US" altLang="zh-CN" dirty="0">
                    <a:solidFill>
                      <a:srgbClr val="C00000"/>
                    </a:solidFill>
                    <a:latin typeface="Times New Roman" panose="02020603050405020304" pitchFamily="18" charset="0"/>
                    <a:cs typeface="Times New Roman" panose="02020603050405020304" pitchFamily="18" charset="0"/>
                  </a:rPr>
                  <a:t>(near-identity diffeomorphism (NID)) </a:t>
                </a:r>
                <a:r>
                  <a:rPr lang="zh-CN" altLang="en-US" dirty="0">
                    <a:latin typeface="Times New Roman" panose="02020603050405020304" pitchFamily="18" charset="0"/>
                    <a:cs typeface="Times New Roman" panose="02020603050405020304" pitchFamily="18" charset="0"/>
                  </a:rPr>
                  <a:t>来实现，该控制器使差动驱动机器人能够跟踪单积分器控制向量。</a:t>
                </a:r>
                <a:endParaRPr lang="en-US" altLang="zh-CN" dirty="0">
                  <a:latin typeface="Times New Roman" panose="02020603050405020304" pitchFamily="18" charset="0"/>
                  <a:cs typeface="Times New Roman" panose="02020603050405020304" pitchFamily="18" charset="0"/>
                </a:endParaRPr>
              </a:p>
              <a:p>
                <a:pPr indent="288000"/>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此外，</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Robotarium</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为保证机器人的运行安全，内置了避碰和避免执行器饱和的函数以供用户调用。</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1D5341B-9FB1-88AF-62EF-7B858AF11FD8}"/>
                  </a:ext>
                </a:extLst>
              </p:cNvPr>
              <p:cNvSpPr txBox="1">
                <a:spLocks noRot="1" noChangeAspect="1" noMove="1" noResize="1" noEditPoints="1" noAdjustHandles="1" noChangeArrowheads="1" noChangeShapeType="1" noTextEdit="1"/>
              </p:cNvSpPr>
              <p:nvPr/>
            </p:nvSpPr>
            <p:spPr>
              <a:xfrm>
                <a:off x="133738" y="3777125"/>
                <a:ext cx="8659455" cy="2862322"/>
              </a:xfrm>
              <a:prstGeom prst="rect">
                <a:avLst/>
              </a:prstGeom>
              <a:blipFill>
                <a:blip r:embed="rId3"/>
                <a:stretch>
                  <a:fillRect l="-634" t="-1706" r="-2394" b="-2132"/>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AF3DF419-D897-9049-8A6F-E98B87C7F6F0}"/>
              </a:ext>
            </a:extLst>
          </p:cNvPr>
          <p:cNvSpPr txBox="1"/>
          <p:nvPr/>
        </p:nvSpPr>
        <p:spPr>
          <a:xfrm>
            <a:off x="83448" y="1265359"/>
            <a:ext cx="1354413" cy="369332"/>
          </a:xfrm>
          <a:prstGeom prst="rect">
            <a:avLst/>
          </a:prstGeom>
          <a:solidFill>
            <a:schemeClr val="accent1">
              <a:lumMod val="40000"/>
              <a:lumOff val="60000"/>
            </a:schemeClr>
          </a:solidFill>
        </p:spPr>
        <p:txBody>
          <a:bodyPr wrap="square" rtlCol="0">
            <a:spAutoFit/>
          </a:bodyPr>
          <a:lstStyle/>
          <a:p>
            <a:r>
              <a:rPr lang="zh-CN" altLang="en-US" b="0" dirty="0"/>
              <a:t>独轮车模型：</a:t>
            </a:r>
            <a:endParaRPr lang="en-US" altLang="zh-CN" b="0" dirty="0"/>
          </a:p>
        </p:txBody>
      </p:sp>
      <p:grpSp>
        <p:nvGrpSpPr>
          <p:cNvPr id="17" name="组合 16">
            <a:extLst>
              <a:ext uri="{FF2B5EF4-FFF2-40B4-BE49-F238E27FC236}">
                <a16:creationId xmlns:a16="http://schemas.microsoft.com/office/drawing/2014/main" id="{B383C656-1A3E-245C-FD19-E988D2932B7D}"/>
              </a:ext>
            </a:extLst>
          </p:cNvPr>
          <p:cNvGrpSpPr/>
          <p:nvPr/>
        </p:nvGrpSpPr>
        <p:grpSpPr>
          <a:xfrm>
            <a:off x="1145126" y="1778925"/>
            <a:ext cx="3837688" cy="766172"/>
            <a:chOff x="992728" y="1471333"/>
            <a:chExt cx="3837688" cy="766172"/>
          </a:xfrm>
          <a:solidFill>
            <a:schemeClr val="accent4">
              <a:lumMod val="20000"/>
              <a:lumOff val="80000"/>
            </a:schemeClr>
          </a:solidFill>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DBBC06E-E5B2-CD15-B1E4-9CE0F78C06A9}"/>
                    </a:ext>
                  </a:extLst>
                </p:cNvPr>
                <p:cNvSpPr txBox="1"/>
                <p:nvPr/>
              </p:nvSpPr>
              <p:spPr>
                <a:xfrm>
                  <a:off x="992728" y="1471333"/>
                  <a:ext cx="2065437" cy="76617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sty m:val="p"/>
                                      <m:brk m:alnAt="7"/>
                                    </m:rPr>
                                    <a:rPr lang="en-US" altLang="zh-CN" b="0" i="0" smtClean="0">
                                      <a:latin typeface="Cambria Math" panose="02040503050406030204" pitchFamily="18" charset="0"/>
                                    </a:rPr>
                                    <m:t>c</m:t>
                                  </m:r>
                                  <m:r>
                                    <m:rPr>
                                      <m:sty m:val="p"/>
                                    </m:rPr>
                                    <a:rPr lang="en-US" altLang="zh-CN" b="0" i="0" smtClean="0">
                                      <a:latin typeface="Cambria Math" panose="02040503050406030204" pitchFamily="18" charset="0"/>
                                    </a:rPr>
                                    <m:t>os</m:t>
                                  </m:r>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e>
                                <m:e>
                                  <m:r>
                                    <a:rPr lang="en-US" altLang="zh-CN" b="0" i="1" smtClean="0">
                                      <a:latin typeface="Cambria Math" panose="02040503050406030204" pitchFamily="18" charset="0"/>
                                    </a:rPr>
                                    <m:t>0</m:t>
                                  </m:r>
                                </m:e>
                              </m:mr>
                              <m:mr>
                                <m:e>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𝑣</m:t>
                                  </m:r>
                                </m:e>
                              </m:mr>
                              <m:mr>
                                <m:e>
                                  <m:r>
                                    <a:rPr lang="en-US" altLang="zh-CN" b="0" i="1" smtClean="0">
                                      <a:latin typeface="Cambria Math" panose="02040503050406030204" pitchFamily="18" charset="0"/>
                                    </a:rPr>
                                    <m:t>𝑤</m:t>
                                  </m:r>
                                </m:e>
                              </m:mr>
                            </m:m>
                          </m:e>
                        </m:d>
                      </m:oMath>
                    </m:oMathPara>
                  </a14:m>
                  <a:endParaRPr lang="en-US" altLang="zh-CN" b="0" dirty="0"/>
                </a:p>
              </p:txBody>
            </p:sp>
          </mc:Choice>
          <mc:Fallback xmlns="">
            <p:sp>
              <p:nvSpPr>
                <p:cNvPr id="14" name="文本框 13">
                  <a:extLst>
                    <a:ext uri="{FF2B5EF4-FFF2-40B4-BE49-F238E27FC236}">
                      <a16:creationId xmlns:a16="http://schemas.microsoft.com/office/drawing/2014/main" id="{9DBBC06E-E5B2-CD15-B1E4-9CE0F78C06A9}"/>
                    </a:ext>
                  </a:extLst>
                </p:cNvPr>
                <p:cNvSpPr txBox="1">
                  <a:spLocks noRot="1" noChangeAspect="1" noMove="1" noResize="1" noEditPoints="1" noAdjustHandles="1" noChangeArrowheads="1" noChangeShapeType="1" noTextEdit="1"/>
                </p:cNvSpPr>
                <p:nvPr/>
              </p:nvSpPr>
              <p:spPr>
                <a:xfrm>
                  <a:off x="992728" y="1471333"/>
                  <a:ext cx="2065437" cy="766172"/>
                </a:xfrm>
                <a:prstGeom prst="rect">
                  <a:avLst/>
                </a:prstGeom>
                <a:blipFill>
                  <a:blip r:embed="rId4"/>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BBCF0ED8-7316-1E0E-450D-CF4BB19BE98D}"/>
                </a:ext>
              </a:extLst>
            </p:cNvPr>
            <p:cNvSpPr txBox="1"/>
            <p:nvPr/>
          </p:nvSpPr>
          <p:spPr>
            <a:xfrm>
              <a:off x="4313581" y="1669753"/>
              <a:ext cx="51683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FFA55A8-D15B-BA32-62D7-45D032916940}"/>
                  </a:ext>
                </a:extLst>
              </p:cNvPr>
              <p:cNvSpPr txBox="1"/>
              <p:nvPr/>
            </p:nvSpPr>
            <p:spPr>
              <a:xfrm>
                <a:off x="83448" y="2729553"/>
                <a:ext cx="5257180" cy="584775"/>
              </a:xfrm>
              <a:prstGeom prst="rect">
                <a:avLst/>
              </a:prstGeom>
              <a:solidFill>
                <a:schemeClr val="accent1">
                  <a:lumMod val="40000"/>
                  <a:lumOff val="60000"/>
                </a:schemeClr>
              </a:solidFill>
            </p:spPr>
            <p:txBody>
              <a:bodyPr wrap="square" rtlCol="0">
                <a:spAutoFit/>
              </a:bodyPr>
              <a:lstStyle/>
              <a:p>
                <a:r>
                  <a:rPr lang="zh-CN" altLang="en-US" sz="1600" dirty="0"/>
                  <a:t>其中</a:t>
                </a:r>
                <a:r>
                  <a:rPr lang="en-US" altLang="zh-CN" sz="1600" dirty="0"/>
                  <a:t>: </a:t>
                </a:r>
                <a14:m>
                  <m:oMath xmlns:m="http://schemas.openxmlformats.org/officeDocument/2006/math">
                    <m:r>
                      <a:rPr lang="en-US" altLang="zh-CN" sz="1600" b="1" i="1" smtClean="0">
                        <a:latin typeface="Cambria Math" panose="02040503050406030204" pitchFamily="18" charset="0"/>
                      </a:rPr>
                      <m:t>𝒙</m:t>
                    </m:r>
                    <m:r>
                      <a:rPr lang="en-US" altLang="zh-CN" sz="1600" b="1" i="1" smtClean="0">
                        <a:latin typeface="Cambria Math" panose="02040503050406030204" pitchFamily="18" charset="0"/>
                      </a:rPr>
                      <m:t>=</m:t>
                    </m:r>
                    <m:sSup>
                      <m:sSupPr>
                        <m:ctrlPr>
                          <a:rPr lang="en-US" altLang="zh-CN" sz="1600" i="1" smtClean="0">
                            <a:latin typeface="Cambria Math" panose="02040503050406030204" pitchFamily="18" charset="0"/>
                          </a:rPr>
                        </m:ctrlPr>
                      </m:sSupPr>
                      <m:e>
                        <m:d>
                          <m:dPr>
                            <m:begChr m:val="["/>
                            <m:endChr m:val="]"/>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𝜃</m:t>
                            </m:r>
                          </m:e>
                        </m:d>
                      </m:e>
                      <m:sup>
                        <m:r>
                          <a:rPr lang="en-US" altLang="zh-CN" sz="1600" b="0" i="1" smtClean="0">
                            <a:latin typeface="Cambria Math" panose="02040503050406030204" pitchFamily="18" charset="0"/>
                          </a:rPr>
                          <m:t>𝑇</m:t>
                        </m:r>
                      </m:sup>
                    </m:sSup>
                    <m:r>
                      <a:rPr lang="zh-CN" altLang="en-US" sz="1600" i="1">
                        <a:latin typeface="Cambria Math" panose="02040503050406030204" pitchFamily="18" charset="0"/>
                      </a:rPr>
                      <m:t>表示</m:t>
                    </m:r>
                  </m:oMath>
                </a14:m>
                <a:r>
                  <a:rPr lang="zh-CN" altLang="en-US" sz="1600" dirty="0"/>
                  <a:t>机器人的位置与方向</a:t>
                </a:r>
                <a:r>
                  <a:rPr lang="en-US" altLang="zh-CN" sz="1600" dirty="0"/>
                  <a:t>,</a:t>
                </a:r>
                <a14:m>
                  <m:oMath xmlns:m="http://schemas.openxmlformats.org/officeDocument/2006/math">
                    <m:r>
                      <a:rPr lang="en-US" altLang="zh-CN" sz="1600" i="1">
                        <a:latin typeface="Cambria Math" panose="02040503050406030204" pitchFamily="18" charset="0"/>
                      </a:rPr>
                      <m:t>𝑣</m:t>
                    </m:r>
                  </m:oMath>
                </a14:m>
                <a:r>
                  <a:rPr lang="zh-CN" altLang="en-US" sz="1600" dirty="0"/>
                  <a:t>和</a:t>
                </a:r>
                <a14:m>
                  <m:oMath xmlns:m="http://schemas.openxmlformats.org/officeDocument/2006/math">
                    <m:r>
                      <a:rPr lang="en-US" altLang="zh-CN" sz="1600" i="1">
                        <a:latin typeface="Cambria Math" panose="02040503050406030204" pitchFamily="18" charset="0"/>
                      </a:rPr>
                      <m:t>𝑤</m:t>
                    </m:r>
                  </m:oMath>
                </a14:m>
                <a:r>
                  <a:rPr lang="zh-CN" altLang="en-US" sz="1600" dirty="0"/>
                  <a:t>分别表示指令线速度和角速度；</a:t>
                </a:r>
                <a:endParaRPr lang="en-US" altLang="zh-CN" sz="1600" dirty="0"/>
              </a:p>
            </p:txBody>
          </p:sp>
        </mc:Choice>
        <mc:Fallback xmlns="">
          <p:sp>
            <p:nvSpPr>
              <p:cNvPr id="18" name="文本框 17">
                <a:extLst>
                  <a:ext uri="{FF2B5EF4-FFF2-40B4-BE49-F238E27FC236}">
                    <a16:creationId xmlns:a16="http://schemas.microsoft.com/office/drawing/2014/main" id="{EFFA55A8-D15B-BA32-62D7-45D032916940}"/>
                  </a:ext>
                </a:extLst>
              </p:cNvPr>
              <p:cNvSpPr txBox="1">
                <a:spLocks noRot="1" noChangeAspect="1" noMove="1" noResize="1" noEditPoints="1" noAdjustHandles="1" noChangeArrowheads="1" noChangeShapeType="1" noTextEdit="1"/>
              </p:cNvSpPr>
              <p:nvPr/>
            </p:nvSpPr>
            <p:spPr>
              <a:xfrm>
                <a:off x="83448" y="2729553"/>
                <a:ext cx="5257180" cy="584775"/>
              </a:xfrm>
              <a:prstGeom prst="rect">
                <a:avLst/>
              </a:prstGeom>
              <a:blipFill>
                <a:blip r:embed="rId5"/>
                <a:stretch>
                  <a:fillRect l="-696" t="-5208" b="-10417"/>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0934BA33-B1E1-96A8-8595-AF1C45F153F9}"/>
              </a:ext>
            </a:extLst>
          </p:cNvPr>
          <p:cNvPicPr>
            <a:picLocks noChangeAspect="1"/>
          </p:cNvPicPr>
          <p:nvPr/>
        </p:nvPicPr>
        <p:blipFill rotWithShape="1">
          <a:blip r:embed="rId6"/>
          <a:srcRect r="41723"/>
          <a:stretch/>
        </p:blipFill>
        <p:spPr>
          <a:xfrm>
            <a:off x="5868216" y="863205"/>
            <a:ext cx="2924977" cy="2573029"/>
          </a:xfrm>
          <a:prstGeom prst="rect">
            <a:avLst/>
          </a:prstGeom>
        </p:spPr>
      </p:pic>
      <p:sp>
        <p:nvSpPr>
          <p:cNvPr id="20" name="文本框 19">
            <a:extLst>
              <a:ext uri="{FF2B5EF4-FFF2-40B4-BE49-F238E27FC236}">
                <a16:creationId xmlns:a16="http://schemas.microsoft.com/office/drawing/2014/main" id="{F5BF5FA8-3EC3-BDD2-951B-F0DB8814A9C8}"/>
              </a:ext>
            </a:extLst>
          </p:cNvPr>
          <p:cNvSpPr txBox="1"/>
          <p:nvPr/>
        </p:nvSpPr>
        <p:spPr>
          <a:xfrm>
            <a:off x="6652598" y="3469834"/>
            <a:ext cx="1590258" cy="307777"/>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图</a:t>
            </a:r>
            <a:r>
              <a:rPr lang="en-US" altLang="zh-CN" sz="1400" dirty="0">
                <a:latin typeface="Times New Roman" panose="02020603050405020304" pitchFamily="18" charset="0"/>
                <a:cs typeface="Times New Roman" panose="02020603050405020304" pitchFamily="18" charset="0"/>
              </a:rPr>
              <a:t>4. </a:t>
            </a:r>
            <a:r>
              <a:rPr lang="en-US" altLang="zh-CN" sz="1400" dirty="0" err="1">
                <a:latin typeface="Times New Roman" panose="02020603050405020304" pitchFamily="18" charset="0"/>
                <a:cs typeface="Times New Roman" panose="02020603050405020304" pitchFamily="18" charset="0"/>
              </a:rPr>
              <a:t>GRITSBot</a:t>
            </a:r>
            <a:r>
              <a:rPr lang="en-US" altLang="zh-CN" sz="1400" dirty="0">
                <a:latin typeface="Times New Roman" panose="02020603050405020304" pitchFamily="18" charset="0"/>
                <a:cs typeface="Times New Roman" panose="02020603050405020304" pitchFamily="18" charset="0"/>
              </a:rPr>
              <a:t> X</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6119316"/>
      </p:ext>
    </p:extLst>
  </p:cSld>
  <p:clrMapOvr>
    <a:masterClrMapping/>
  </p:clrMapOvr>
  <mc:AlternateContent xmlns:mc="http://schemas.openxmlformats.org/markup-compatibility/2006" xmlns:p14="http://schemas.microsoft.com/office/powerpoint/2010/main">
    <mc:Choice Requires="p14">
      <p:transition spd="slow" p14:dur="2000" advTm="27650"/>
    </mc:Choice>
    <mc:Fallback xmlns="">
      <p:transition spd="slow" advTm="2765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8325</TotalTime>
  <Words>1067</Words>
  <Application>Microsoft Office PowerPoint</Application>
  <PresentationFormat>全屏显示(4:3)</PresentationFormat>
  <Paragraphs>117</Paragraphs>
  <Slides>15</Slides>
  <Notes>15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15</vt:i4>
      </vt:variant>
    </vt:vector>
  </HeadingPairs>
  <TitlesOfParts>
    <vt:vector size="27" baseType="lpstr">
      <vt:lpstr>-apple-system</vt:lpstr>
      <vt:lpstr>等线</vt:lpstr>
      <vt:lpstr>黑体</vt:lpstr>
      <vt:lpstr>微软雅黑</vt:lpstr>
      <vt:lpstr>Arial</vt:lpstr>
      <vt:lpstr>Calibri</vt:lpstr>
      <vt:lpstr>Calibri Light</vt:lpstr>
      <vt:lpstr>Cambria Math</vt:lpstr>
      <vt:lpstr>Times New Roman</vt:lpstr>
      <vt:lpstr>Wingdings</vt:lpstr>
      <vt:lpstr>Office 主题</vt:lpstr>
      <vt:lpstr>3_Office 主题</vt:lpstr>
      <vt:lpstr>PowerPoint 演示文稿</vt:lpstr>
      <vt:lpstr>PowerPoint 演示文稿</vt:lpstr>
      <vt:lpstr>PowerPoint 演示文稿</vt:lpstr>
      <vt:lpstr>目  录</vt:lpstr>
      <vt:lpstr>PowerPoint 演示文稿</vt:lpstr>
      <vt:lpstr>PowerPoint 演示文稿</vt:lpstr>
      <vt:lpstr>PowerPoint 演示文稿</vt:lpstr>
      <vt:lpstr>目  录</vt:lpstr>
      <vt:lpstr>PowerPoint 演示文稿</vt:lpstr>
      <vt:lpstr>PowerPoint 演示文稿</vt:lpstr>
      <vt:lpstr>目  录</vt:lpstr>
      <vt:lpstr>PowerPoint 演示文稿</vt:lpstr>
      <vt:lpstr>目  录</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黎 坤</cp:lastModifiedBy>
  <cp:revision>1441</cp:revision>
  <dcterms:created xsi:type="dcterms:W3CDTF">2015-02-19T23:46:49Z</dcterms:created>
  <dcterms:modified xsi:type="dcterms:W3CDTF">2022-07-13T07:54:57Z</dcterms:modified>
</cp:coreProperties>
</file>